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theme/themeOverride14.xml" ContentType="application/vnd.openxmlformats-officedocument.themeOverride+xml"/>
  <Override PartName="/ppt/charts/chart15.xml" ContentType="application/vnd.openxmlformats-officedocument.drawingml.chart+xml"/>
  <Override PartName="/ppt/theme/themeOverride15.xml" ContentType="application/vnd.openxmlformats-officedocument.themeOverride+xml"/>
  <Override PartName="/ppt/charts/chart16.xml" ContentType="application/vnd.openxmlformats-officedocument.drawingml.chart+xml"/>
  <Override PartName="/ppt/theme/themeOverride16.xml" ContentType="application/vnd.openxmlformats-officedocument.themeOverride+xml"/>
  <Override PartName="/ppt/charts/chart17.xml" ContentType="application/vnd.openxmlformats-officedocument.drawingml.chart+xml"/>
  <Override PartName="/ppt/theme/themeOverride17.xml" ContentType="application/vnd.openxmlformats-officedocument.themeOverride+xml"/>
  <Override PartName="/ppt/charts/chart18.xml" ContentType="application/vnd.openxmlformats-officedocument.drawingml.chart+xml"/>
  <Override PartName="/ppt/theme/themeOverride18.xml" ContentType="application/vnd.openxmlformats-officedocument.themeOverride+xml"/>
  <Override PartName="/ppt/charts/chart19.xml" ContentType="application/vnd.openxmlformats-officedocument.drawingml.chart+xml"/>
  <Override PartName="/ppt/theme/themeOverride19.xml" ContentType="application/vnd.openxmlformats-officedocument.themeOverride+xml"/>
  <Override PartName="/ppt/charts/chart20.xml" ContentType="application/vnd.openxmlformats-officedocument.drawingml.chart+xml"/>
  <Override PartName="/ppt/theme/themeOverride20.xml" ContentType="application/vnd.openxmlformats-officedocument.themeOverride+xml"/>
  <Override PartName="/ppt/charts/chart21.xml" ContentType="application/vnd.openxmlformats-officedocument.drawingml.chart+xml"/>
  <Override PartName="/ppt/theme/themeOverride21.xml" ContentType="application/vnd.openxmlformats-officedocument.themeOverride+xml"/>
  <Override PartName="/ppt/charts/chart22.xml" ContentType="application/vnd.openxmlformats-officedocument.drawingml.chart+xml"/>
  <Override PartName="/ppt/theme/themeOverride22.xml" ContentType="application/vnd.openxmlformats-officedocument.themeOverride+xml"/>
  <Override PartName="/ppt/charts/chart23.xml" ContentType="application/vnd.openxmlformats-officedocument.drawingml.chart+xml"/>
  <Override PartName="/ppt/theme/themeOverride23.xml" ContentType="application/vnd.openxmlformats-officedocument.themeOverride+xml"/>
  <Override PartName="/ppt/charts/chart24.xml" ContentType="application/vnd.openxmlformats-officedocument.drawingml.chart+xml"/>
  <Override PartName="/ppt/theme/themeOverride24.xml" ContentType="application/vnd.openxmlformats-officedocument.themeOverride+xml"/>
  <Override PartName="/ppt/charts/chart25.xml" ContentType="application/vnd.openxmlformats-officedocument.drawingml.chart+xml"/>
  <Override PartName="/ppt/theme/themeOverride25.xml" ContentType="application/vnd.openxmlformats-officedocument.themeOverride+xml"/>
  <Override PartName="/ppt/charts/chart26.xml" ContentType="application/vnd.openxmlformats-officedocument.drawingml.chart+xml"/>
  <Override PartName="/ppt/theme/themeOverride26.xml" ContentType="application/vnd.openxmlformats-officedocument.themeOverride+xml"/>
  <Override PartName="/ppt/charts/chart27.xml" ContentType="application/vnd.openxmlformats-officedocument.drawingml.chart+xml"/>
  <Override PartName="/ppt/theme/themeOverride27.xml" ContentType="application/vnd.openxmlformats-officedocument.themeOverride+xml"/>
  <Override PartName="/ppt/charts/chart28.xml" ContentType="application/vnd.openxmlformats-officedocument.drawingml.chart+xml"/>
  <Override PartName="/ppt/theme/themeOverride28.xml" ContentType="application/vnd.openxmlformats-officedocument.themeOverride+xml"/>
  <Override PartName="/ppt/charts/chart29.xml" ContentType="application/vnd.openxmlformats-officedocument.drawingml.chart+xml"/>
  <Override PartName="/ppt/theme/themeOverride29.xml" ContentType="application/vnd.openxmlformats-officedocument.themeOverride+xml"/>
  <Override PartName="/ppt/charts/chart30.xml" ContentType="application/vnd.openxmlformats-officedocument.drawingml.chart+xml"/>
  <Override PartName="/ppt/theme/themeOverride30.xml" ContentType="application/vnd.openxmlformats-officedocument.themeOverride+xml"/>
  <Override PartName="/ppt/charts/chart31.xml" ContentType="application/vnd.openxmlformats-officedocument.drawingml.chart+xml"/>
  <Override PartName="/ppt/theme/themeOverride31.xml" ContentType="application/vnd.openxmlformats-officedocument.themeOverride+xml"/>
  <Override PartName="/ppt/charts/chart32.xml" ContentType="application/vnd.openxmlformats-officedocument.drawingml.chart+xml"/>
  <Override PartName="/ppt/theme/themeOverride32.xml" ContentType="application/vnd.openxmlformats-officedocument.themeOverride+xml"/>
  <Override PartName="/ppt/charts/chart33.xml" ContentType="application/vnd.openxmlformats-officedocument.drawingml.chart+xml"/>
  <Override PartName="/ppt/theme/themeOverride33.xml" ContentType="application/vnd.openxmlformats-officedocument.themeOverride+xml"/>
  <Override PartName="/ppt/charts/chart34.xml" ContentType="application/vnd.openxmlformats-officedocument.drawingml.chart+xml"/>
  <Override PartName="/ppt/theme/themeOverride34.xml" ContentType="application/vnd.openxmlformats-officedocument.themeOverride+xml"/>
  <Override PartName="/ppt/charts/chart35.xml" ContentType="application/vnd.openxmlformats-officedocument.drawingml.chart+xml"/>
  <Override PartName="/ppt/theme/themeOverride35.xml" ContentType="application/vnd.openxmlformats-officedocument.themeOverride+xml"/>
  <Override PartName="/ppt/charts/chart36.xml" ContentType="application/vnd.openxmlformats-officedocument.drawingml.chart+xml"/>
  <Override PartName="/ppt/theme/themeOverride36.xml" ContentType="application/vnd.openxmlformats-officedocument.themeOverride+xml"/>
  <Override PartName="/ppt/charts/chart37.xml" ContentType="application/vnd.openxmlformats-officedocument.drawingml.chart+xml"/>
  <Override PartName="/ppt/theme/themeOverride37.xml" ContentType="application/vnd.openxmlformats-officedocument.themeOverride+xml"/>
  <Override PartName="/ppt/charts/chart38.xml" ContentType="application/vnd.openxmlformats-officedocument.drawingml.chart+xml"/>
  <Override PartName="/ppt/theme/themeOverride38.xml" ContentType="application/vnd.openxmlformats-officedocument.themeOverride+xml"/>
  <Override PartName="/ppt/charts/chart39.xml" ContentType="application/vnd.openxmlformats-officedocument.drawingml.chart+xml"/>
  <Override PartName="/ppt/theme/themeOverride39.xml" ContentType="application/vnd.openxmlformats-officedocument.themeOverride+xml"/>
  <Override PartName="/ppt/charts/chart40.xml" ContentType="application/vnd.openxmlformats-officedocument.drawingml.chart+xml"/>
  <Override PartName="/ppt/theme/themeOverride40.xml" ContentType="application/vnd.openxmlformats-officedocument.themeOverride+xml"/>
  <Override PartName="/ppt/charts/chart41.xml" ContentType="application/vnd.openxmlformats-officedocument.drawingml.chart+xml"/>
  <Override PartName="/ppt/theme/themeOverride41.xml" ContentType="application/vnd.openxmlformats-officedocument.themeOverride+xml"/>
  <Override PartName="/ppt/charts/chart42.xml" ContentType="application/vnd.openxmlformats-officedocument.drawingml.chart+xml"/>
  <Override PartName="/ppt/theme/themeOverride42.xml" ContentType="application/vnd.openxmlformats-officedocument.themeOverride+xml"/>
  <Override PartName="/ppt/charts/chart43.xml" ContentType="application/vnd.openxmlformats-officedocument.drawingml.chart+xml"/>
  <Override PartName="/ppt/theme/themeOverride43.xml" ContentType="application/vnd.openxmlformats-officedocument.themeOverride+xml"/>
  <Override PartName="/ppt/charts/chart44.xml" ContentType="application/vnd.openxmlformats-officedocument.drawingml.chart+xml"/>
  <Override PartName="/ppt/theme/themeOverride44.xml" ContentType="application/vnd.openxmlformats-officedocument.themeOverride+xml"/>
  <Override PartName="/ppt/charts/chart45.xml" ContentType="application/vnd.openxmlformats-officedocument.drawingml.chart+xml"/>
  <Override PartName="/ppt/theme/themeOverride45.xml" ContentType="application/vnd.openxmlformats-officedocument.themeOverride+xml"/>
  <Override PartName="/ppt/charts/chart46.xml" ContentType="application/vnd.openxmlformats-officedocument.drawingml.chart+xml"/>
  <Override PartName="/ppt/theme/themeOverride46.xml" ContentType="application/vnd.openxmlformats-officedocument.themeOverride+xml"/>
  <Override PartName="/ppt/charts/chart47.xml" ContentType="application/vnd.openxmlformats-officedocument.drawingml.chart+xml"/>
  <Override PartName="/ppt/theme/themeOverride47.xml" ContentType="application/vnd.openxmlformats-officedocument.themeOverride+xml"/>
  <Override PartName="/ppt/charts/chart48.xml" ContentType="application/vnd.openxmlformats-officedocument.drawingml.chart+xml"/>
  <Override PartName="/ppt/theme/themeOverride48.xml" ContentType="application/vnd.openxmlformats-officedocument.themeOverride+xml"/>
  <Override PartName="/ppt/charts/chart49.xml" ContentType="application/vnd.openxmlformats-officedocument.drawingml.chart+xml"/>
  <Override PartName="/ppt/theme/themeOverride49.xml" ContentType="application/vnd.openxmlformats-officedocument.themeOverride+xml"/>
  <Override PartName="/ppt/charts/chart50.xml" ContentType="application/vnd.openxmlformats-officedocument.drawingml.chart+xml"/>
  <Override PartName="/ppt/theme/themeOverride50.xml" ContentType="application/vnd.openxmlformats-officedocument.themeOverride+xml"/>
  <Override PartName="/ppt/charts/chart51.xml" ContentType="application/vnd.openxmlformats-officedocument.drawingml.chart+xml"/>
  <Override PartName="/ppt/theme/themeOverride51.xml" ContentType="application/vnd.openxmlformats-officedocument.themeOverride+xml"/>
  <Override PartName="/ppt/charts/chart52.xml" ContentType="application/vnd.openxmlformats-officedocument.drawingml.chart+xml"/>
  <Override PartName="/ppt/theme/themeOverride52.xml" ContentType="application/vnd.openxmlformats-officedocument.themeOverride+xml"/>
  <Override PartName="/ppt/charts/chart53.xml" ContentType="application/vnd.openxmlformats-officedocument.drawingml.chart+xml"/>
  <Override PartName="/ppt/theme/themeOverride53.xml" ContentType="application/vnd.openxmlformats-officedocument.themeOverride+xml"/>
  <Override PartName="/ppt/charts/chart54.xml" ContentType="application/vnd.openxmlformats-officedocument.drawingml.chart+xml"/>
  <Override PartName="/ppt/theme/themeOverride54.xml" ContentType="application/vnd.openxmlformats-officedocument.themeOverride+xml"/>
  <Override PartName="/ppt/charts/chart55.xml" ContentType="application/vnd.openxmlformats-officedocument.drawingml.chart+xml"/>
  <Override PartName="/ppt/theme/themeOverride55.xml" ContentType="application/vnd.openxmlformats-officedocument.themeOverride+xml"/>
  <Override PartName="/ppt/charts/chart56.xml" ContentType="application/vnd.openxmlformats-officedocument.drawingml.chart+xml"/>
  <Override PartName="/ppt/theme/themeOverride56.xml" ContentType="application/vnd.openxmlformats-officedocument.themeOverride+xml"/>
  <Override PartName="/ppt/charts/chart57.xml" ContentType="application/vnd.openxmlformats-officedocument.drawingml.chart+xml"/>
  <Override PartName="/ppt/theme/themeOverride57.xml" ContentType="application/vnd.openxmlformats-officedocument.themeOverride+xml"/>
  <Override PartName="/ppt/charts/chart58.xml" ContentType="application/vnd.openxmlformats-officedocument.drawingml.chart+xml"/>
  <Override PartName="/ppt/theme/themeOverride58.xml" ContentType="application/vnd.openxmlformats-officedocument.themeOverride+xml"/>
  <Override PartName="/ppt/charts/chart59.xml" ContentType="application/vnd.openxmlformats-officedocument.drawingml.chart+xml"/>
  <Override PartName="/ppt/theme/themeOverride59.xml" ContentType="application/vnd.openxmlformats-officedocument.themeOverride+xml"/>
  <Override PartName="/ppt/charts/chart60.xml" ContentType="application/vnd.openxmlformats-officedocument.drawingml.chart+xml"/>
  <Override PartName="/ppt/theme/themeOverride60.xml" ContentType="application/vnd.openxmlformats-officedocument.themeOverride+xml"/>
  <Override PartName="/ppt/charts/chart61.xml" ContentType="application/vnd.openxmlformats-officedocument.drawingml.chart+xml"/>
  <Override PartName="/ppt/theme/themeOverride61.xml" ContentType="application/vnd.openxmlformats-officedocument.themeOverride+xml"/>
  <Override PartName="/ppt/charts/chart62.xml" ContentType="application/vnd.openxmlformats-officedocument.drawingml.chart+xml"/>
  <Override PartName="/ppt/theme/themeOverride62.xml" ContentType="application/vnd.openxmlformats-officedocument.themeOverride+xml"/>
  <Override PartName="/ppt/charts/chart63.xml" ContentType="application/vnd.openxmlformats-officedocument.drawingml.chart+xml"/>
  <Override PartName="/ppt/theme/themeOverride63.xml" ContentType="application/vnd.openxmlformats-officedocument.themeOverride+xml"/>
  <Override PartName="/ppt/charts/chart64.xml" ContentType="application/vnd.openxmlformats-officedocument.drawingml.chart+xml"/>
  <Override PartName="/ppt/theme/themeOverride64.xml" ContentType="application/vnd.openxmlformats-officedocument.themeOverride+xml"/>
  <Override PartName="/ppt/charts/chart65.xml" ContentType="application/vnd.openxmlformats-officedocument.drawingml.chart+xml"/>
  <Override PartName="/ppt/theme/themeOverride65.xml" ContentType="application/vnd.openxmlformats-officedocument.themeOverride+xml"/>
  <Override PartName="/ppt/charts/chart66.xml" ContentType="application/vnd.openxmlformats-officedocument.drawingml.chart+xml"/>
  <Override PartName="/ppt/theme/themeOverride66.xml" ContentType="application/vnd.openxmlformats-officedocument.themeOverride+xml"/>
  <Override PartName="/ppt/charts/chart67.xml" ContentType="application/vnd.openxmlformats-officedocument.drawingml.chart+xml"/>
  <Override PartName="/ppt/theme/themeOverride67.xml" ContentType="application/vnd.openxmlformats-officedocument.themeOverride+xml"/>
  <Override PartName="/ppt/charts/chart68.xml" ContentType="application/vnd.openxmlformats-officedocument.drawingml.chart+xml"/>
  <Override PartName="/ppt/theme/themeOverride68.xml" ContentType="application/vnd.openxmlformats-officedocument.themeOverride+xml"/>
  <Override PartName="/ppt/charts/chart69.xml" ContentType="application/vnd.openxmlformats-officedocument.drawingml.chart+xml"/>
  <Override PartName="/ppt/theme/themeOverride69.xml" ContentType="application/vnd.openxmlformats-officedocument.themeOverride+xml"/>
  <Override PartName="/ppt/charts/chart70.xml" ContentType="application/vnd.openxmlformats-officedocument.drawingml.chart+xml"/>
  <Override PartName="/ppt/theme/themeOverride70.xml" ContentType="application/vnd.openxmlformats-officedocument.themeOverride+xml"/>
  <Override PartName="/ppt/charts/chart71.xml" ContentType="application/vnd.openxmlformats-officedocument.drawingml.chart+xml"/>
  <Override PartName="/ppt/theme/themeOverride71.xml" ContentType="application/vnd.openxmlformats-officedocument.themeOverride+xml"/>
  <Override PartName="/ppt/charts/chart72.xml" ContentType="application/vnd.openxmlformats-officedocument.drawingml.chart+xml"/>
  <Override PartName="/ppt/theme/themeOverride72.xml" ContentType="application/vnd.openxmlformats-officedocument.themeOverride+xml"/>
  <Override PartName="/ppt/charts/chart73.xml" ContentType="application/vnd.openxmlformats-officedocument.drawingml.chart+xml"/>
  <Override PartName="/ppt/theme/themeOverride73.xml" ContentType="application/vnd.openxmlformats-officedocument.themeOverride+xml"/>
  <Override PartName="/ppt/charts/chart74.xml" ContentType="application/vnd.openxmlformats-officedocument.drawingml.chart+xml"/>
  <Override PartName="/ppt/theme/themeOverride74.xml" ContentType="application/vnd.openxmlformats-officedocument.themeOverride+xml"/>
  <Override PartName="/ppt/charts/chart75.xml" ContentType="application/vnd.openxmlformats-officedocument.drawingml.chart+xml"/>
  <Override PartName="/ppt/theme/themeOverride75.xml" ContentType="application/vnd.openxmlformats-officedocument.themeOverride+xml"/>
  <Override PartName="/ppt/charts/chart76.xml" ContentType="application/vnd.openxmlformats-officedocument.drawingml.chart+xml"/>
  <Override PartName="/ppt/theme/themeOverride76.xml" ContentType="application/vnd.openxmlformats-officedocument.themeOverride+xml"/>
  <Override PartName="/ppt/charts/chart77.xml" ContentType="application/vnd.openxmlformats-officedocument.drawingml.chart+xml"/>
  <Override PartName="/ppt/theme/themeOverride77.xml" ContentType="application/vnd.openxmlformats-officedocument.themeOverride+xml"/>
  <Override PartName="/ppt/charts/chart78.xml" ContentType="application/vnd.openxmlformats-officedocument.drawingml.chart+xml"/>
  <Override PartName="/ppt/theme/themeOverride78.xml" ContentType="application/vnd.openxmlformats-officedocument.themeOverride+xml"/>
  <Override PartName="/ppt/charts/chart79.xml" ContentType="application/vnd.openxmlformats-officedocument.drawingml.chart+xml"/>
  <Override PartName="/ppt/theme/themeOverride79.xml" ContentType="application/vnd.openxmlformats-officedocument.themeOverride+xml"/>
  <Override PartName="/ppt/charts/chart80.xml" ContentType="application/vnd.openxmlformats-officedocument.drawingml.chart+xml"/>
  <Override PartName="/ppt/theme/themeOverride80.xml" ContentType="application/vnd.openxmlformats-officedocument.themeOverride+xml"/>
  <Override PartName="/ppt/charts/chart81.xml" ContentType="application/vnd.openxmlformats-officedocument.drawingml.chart+xml"/>
  <Override PartName="/ppt/theme/themeOverride81.xml" ContentType="application/vnd.openxmlformats-officedocument.themeOverride+xml"/>
  <Override PartName="/ppt/charts/chart82.xml" ContentType="application/vnd.openxmlformats-officedocument.drawingml.chart+xml"/>
  <Override PartName="/ppt/theme/themeOverride82.xml" ContentType="application/vnd.openxmlformats-officedocument.themeOverride+xml"/>
  <Override PartName="/ppt/charts/chart83.xml" ContentType="application/vnd.openxmlformats-officedocument.drawingml.chart+xml"/>
  <Override PartName="/ppt/theme/themeOverride83.xml" ContentType="application/vnd.openxmlformats-officedocument.themeOverride+xml"/>
  <Override PartName="/ppt/charts/chart84.xml" ContentType="application/vnd.openxmlformats-officedocument.drawingml.chart+xml"/>
  <Override PartName="/ppt/theme/themeOverride84.xml" ContentType="application/vnd.openxmlformats-officedocument.themeOverride+xml"/>
  <Override PartName="/ppt/charts/chart85.xml" ContentType="application/vnd.openxmlformats-officedocument.drawingml.chart+xml"/>
  <Override PartName="/ppt/theme/themeOverride85.xml" ContentType="application/vnd.openxmlformats-officedocument.themeOverride+xml"/>
  <Override PartName="/ppt/charts/chart86.xml" ContentType="application/vnd.openxmlformats-officedocument.drawingml.chart+xml"/>
  <Override PartName="/ppt/theme/themeOverride86.xml" ContentType="application/vnd.openxmlformats-officedocument.themeOverride+xml"/>
  <Override PartName="/ppt/charts/chart87.xml" ContentType="application/vnd.openxmlformats-officedocument.drawingml.chart+xml"/>
  <Override PartName="/ppt/theme/themeOverride87.xml" ContentType="application/vnd.openxmlformats-officedocument.themeOverride+xml"/>
  <Override PartName="/ppt/charts/chart88.xml" ContentType="application/vnd.openxmlformats-officedocument.drawingml.chart+xml"/>
  <Override PartName="/ppt/theme/themeOverride8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6" r:id="rId2"/>
    <p:sldId id="257" r:id="rId3"/>
    <p:sldId id="271" r:id="rId4"/>
    <p:sldId id="273" r:id="rId5"/>
    <p:sldId id="274" r:id="rId6"/>
    <p:sldId id="319" r:id="rId7"/>
    <p:sldId id="276" r:id="rId8"/>
    <p:sldId id="277" r:id="rId9"/>
    <p:sldId id="281" r:id="rId10"/>
    <p:sldId id="285" r:id="rId11"/>
    <p:sldId id="282" r:id="rId12"/>
    <p:sldId id="309" r:id="rId13"/>
    <p:sldId id="286" r:id="rId14"/>
    <p:sldId id="287" r:id="rId15"/>
    <p:sldId id="288" r:id="rId16"/>
    <p:sldId id="306" r:id="rId17"/>
    <p:sldId id="292" r:id="rId18"/>
    <p:sldId id="307" r:id="rId19"/>
    <p:sldId id="308" r:id="rId20"/>
    <p:sldId id="293" r:id="rId21"/>
    <p:sldId id="313" r:id="rId22"/>
    <p:sldId id="320" r:id="rId23"/>
    <p:sldId id="321" r:id="rId24"/>
    <p:sldId id="322" r:id="rId25"/>
    <p:sldId id="323" r:id="rId26"/>
    <p:sldId id="324" r:id="rId27"/>
    <p:sldId id="316" r:id="rId28"/>
    <p:sldId id="317" r:id="rId29"/>
    <p:sldId id="318" r:id="rId30"/>
    <p:sldId id="269" r:id="rId31"/>
  </p:sldIdLst>
  <p:sldSz cx="9144000" cy="6858000" type="screen4x3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9" autoAdjust="0"/>
  </p:normalViewPr>
  <p:slideViewPr>
    <p:cSldViewPr>
      <p:cViewPr varScale="1">
        <p:scale>
          <a:sx n="84" d="100"/>
          <a:sy n="84" d="100"/>
        </p:scale>
        <p:origin x="96" y="4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4.bin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12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13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14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15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16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17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18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19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20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21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22.xm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23.xml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24.xm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25.xml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26.xm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27.xm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28.xml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29.xml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30.xml"/></Relationships>
</file>

<file path=ppt/charts/_rels/chart3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31.xml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32.xml"/></Relationships>
</file>

<file path=ppt/charts/_rels/chart3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33.xml"/></Relationships>
</file>

<file path=ppt/charts/_rels/chart3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34.xml"/></Relationships>
</file>

<file path=ppt/charts/_rels/chart3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35.xml"/></Relationships>
</file>

<file path=ppt/charts/_rels/chart3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36.xml"/></Relationships>
</file>

<file path=ppt/charts/_rels/chart3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37.xml"/></Relationships>
</file>

<file path=ppt/charts/_rels/chart3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38.xml"/></Relationships>
</file>

<file path=ppt/charts/_rels/chart3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39.xml"/></Relationships>
</file>

<file path=ppt/charts/_rels/chart4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40.xml"/></Relationships>
</file>

<file path=ppt/charts/_rels/chart4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41.xml"/></Relationships>
</file>

<file path=ppt/charts/_rels/chart4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42.xml"/></Relationships>
</file>

<file path=ppt/charts/_rels/chart4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43.xml"/></Relationships>
</file>

<file path=ppt/charts/_rels/chart4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44.xml"/></Relationships>
</file>

<file path=ppt/charts/_rels/chart4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45.xml"/></Relationships>
</file>

<file path=ppt/charts/_rels/chart4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46.xml"/></Relationships>
</file>

<file path=ppt/charts/_rels/chart4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47.xml"/></Relationships>
</file>

<file path=ppt/charts/_rels/chart4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48.xml"/></Relationships>
</file>

<file path=ppt/charts/_rels/chart4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49.xml"/></Relationships>
</file>

<file path=ppt/charts/_rels/chart5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50.xml"/></Relationships>
</file>

<file path=ppt/charts/_rels/chart5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51.xml"/></Relationships>
</file>

<file path=ppt/charts/_rels/chart5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52.xml"/></Relationships>
</file>

<file path=ppt/charts/_rels/chart5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%202025-26\ModelloProveParallele_Nov2025_Vers3.xlsm" TargetMode="External"/><Relationship Id="rId1" Type="http://schemas.openxmlformats.org/officeDocument/2006/relationships/themeOverride" Target="../theme/themeOverride53.xml"/></Relationships>
</file>

<file path=ppt/charts/_rels/chart5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%202025-26\ModelloProveParallele_Nov2025_Vers3.xlsm" TargetMode="External"/><Relationship Id="rId1" Type="http://schemas.openxmlformats.org/officeDocument/2006/relationships/themeOverride" Target="../theme/themeOverride54.xml"/></Relationships>
</file>

<file path=ppt/charts/_rels/chart5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%202025-26\ModelloProveParallele_Nov2025_Vers3.xlsm" TargetMode="External"/><Relationship Id="rId1" Type="http://schemas.openxmlformats.org/officeDocument/2006/relationships/themeOverride" Target="../theme/themeOverride55.xml"/></Relationships>
</file>

<file path=ppt/charts/_rels/chart5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%202025-26\ModelloProveParallele_Nov2025_Vers3.xlsm" TargetMode="External"/><Relationship Id="rId1" Type="http://schemas.openxmlformats.org/officeDocument/2006/relationships/themeOverride" Target="../theme/themeOverride56.xml"/></Relationships>
</file>

<file path=ppt/charts/_rels/chart5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%202025-26\ModelloProveParallele_Nov2025_Vers3.xlsm" TargetMode="External"/><Relationship Id="rId1" Type="http://schemas.openxmlformats.org/officeDocument/2006/relationships/themeOverride" Target="../theme/themeOverride57.xml"/></Relationships>
</file>

<file path=ppt/charts/_rels/chart5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%202025-26\ModelloProveParallele_Nov2025_Vers3.xlsm" TargetMode="External"/><Relationship Id="rId1" Type="http://schemas.openxmlformats.org/officeDocument/2006/relationships/themeOverride" Target="../theme/themeOverride58.xml"/></Relationships>
</file>

<file path=ppt/charts/_rels/chart5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%202025-26\ModelloProveParallele_Nov2025_Vers3.xlsm" TargetMode="External"/><Relationship Id="rId1" Type="http://schemas.openxmlformats.org/officeDocument/2006/relationships/themeOverride" Target="../theme/themeOverride59.xml"/></Relationships>
</file>

<file path=ppt/charts/_rels/chart6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%202025-26\ModelloProveParallele_Nov2025_Vers3.xlsm" TargetMode="External"/><Relationship Id="rId1" Type="http://schemas.openxmlformats.org/officeDocument/2006/relationships/themeOverride" Target="../theme/themeOverride60.xml"/></Relationships>
</file>

<file path=ppt/charts/_rels/chart6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%202025-26\ModelloProveParallele_Nov2025_Vers3.xlsm" TargetMode="External"/><Relationship Id="rId1" Type="http://schemas.openxmlformats.org/officeDocument/2006/relationships/themeOverride" Target="../theme/themeOverride61.xml"/></Relationships>
</file>

<file path=ppt/charts/_rels/chart6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%202025-26\ModelloProveParallele_Nov2025_Vers3.xlsm" TargetMode="External"/><Relationship Id="rId1" Type="http://schemas.openxmlformats.org/officeDocument/2006/relationships/themeOverride" Target="../theme/themeOverride62.xml"/></Relationships>
</file>

<file path=ppt/charts/_rels/chart6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%202025-26\ModelloProveParallele_Nov2025_Vers3.xlsm" TargetMode="External"/><Relationship Id="rId1" Type="http://schemas.openxmlformats.org/officeDocument/2006/relationships/themeOverride" Target="../theme/themeOverride63.xml"/></Relationships>
</file>

<file path=ppt/charts/_rels/chart6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%202025-26\ModelloProveParallele_Nov2025_Vers3.xlsm" TargetMode="External"/><Relationship Id="rId1" Type="http://schemas.openxmlformats.org/officeDocument/2006/relationships/themeOverride" Target="../theme/themeOverride64.xml"/></Relationships>
</file>

<file path=ppt/charts/_rels/chart6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%202025-26\ModelloProveParallele_Nov2025_Vers3.xlsm" TargetMode="External"/><Relationship Id="rId1" Type="http://schemas.openxmlformats.org/officeDocument/2006/relationships/themeOverride" Target="../theme/themeOverride65.xml"/></Relationships>
</file>

<file path=ppt/charts/_rels/chart6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%202025-26\ModelloProveParallele_Nov2025_Vers3.xlsm" TargetMode="External"/><Relationship Id="rId1" Type="http://schemas.openxmlformats.org/officeDocument/2006/relationships/themeOverride" Target="../theme/themeOverride66.xml"/></Relationships>
</file>

<file path=ppt/charts/_rels/chart6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%202025-26\ModelloProveParallele_Nov2025_Vers3.xlsm" TargetMode="External"/><Relationship Id="rId1" Type="http://schemas.openxmlformats.org/officeDocument/2006/relationships/themeOverride" Target="../theme/themeOverride67.xml"/></Relationships>
</file>

<file path=ppt/charts/_rels/chart6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%202025-26\ModelloProveParallele_Nov2025_Vers3.xlsm" TargetMode="External"/><Relationship Id="rId1" Type="http://schemas.openxmlformats.org/officeDocument/2006/relationships/themeOverride" Target="../theme/themeOverride68.xml"/></Relationships>
</file>

<file path=ppt/charts/_rels/chart6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%202025-26\ModelloProveParallele_Nov2025_Vers3.xlsm" TargetMode="External"/><Relationship Id="rId1" Type="http://schemas.openxmlformats.org/officeDocument/2006/relationships/themeOverride" Target="../theme/themeOverride69.xml"/></Relationships>
</file>

<file path=ppt/charts/_rels/chart7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%202025-26\ModelloProveParallele_Nov2025_Vers3.xlsm" TargetMode="External"/><Relationship Id="rId1" Type="http://schemas.openxmlformats.org/officeDocument/2006/relationships/themeOverride" Target="../theme/themeOverride70.xml"/></Relationships>
</file>

<file path=ppt/charts/_rels/chart7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%202025-26\ModelloProveParallele_Nov2025_Vers3.xlsm" TargetMode="External"/><Relationship Id="rId1" Type="http://schemas.openxmlformats.org/officeDocument/2006/relationships/themeOverride" Target="../theme/themeOverride71.xml"/></Relationships>
</file>

<file path=ppt/charts/_rels/chart7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%202025-26\ModelloProveParallele_Nov2025_Vers3.xlsm" TargetMode="External"/><Relationship Id="rId1" Type="http://schemas.openxmlformats.org/officeDocument/2006/relationships/themeOverride" Target="../theme/themeOverride72.xml"/></Relationships>
</file>

<file path=ppt/charts/_rels/chart7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%202025-26\ModelloProveParallele_Nov2025_Vers3.xlsm" TargetMode="External"/><Relationship Id="rId1" Type="http://schemas.openxmlformats.org/officeDocument/2006/relationships/themeOverride" Target="../theme/themeOverride73.xml"/></Relationships>
</file>

<file path=ppt/charts/_rels/chart7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%202025-26\ModelloProveParallele_Nov2025_Vers3.xlsm" TargetMode="External"/><Relationship Id="rId1" Type="http://schemas.openxmlformats.org/officeDocument/2006/relationships/themeOverride" Target="../theme/themeOverride74.xml"/></Relationships>
</file>

<file path=ppt/charts/_rels/chart7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%202025-26\ModelloProveParallele_Nov2025_Vers3.xlsm" TargetMode="External"/><Relationship Id="rId1" Type="http://schemas.openxmlformats.org/officeDocument/2006/relationships/themeOverride" Target="../theme/themeOverride75.xml"/></Relationships>
</file>

<file path=ppt/charts/_rels/chart7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%202025-26\ModelloProveParallele_Nov2025_Vers3.xlsm" TargetMode="External"/><Relationship Id="rId1" Type="http://schemas.openxmlformats.org/officeDocument/2006/relationships/themeOverride" Target="../theme/themeOverride76.xml"/></Relationships>
</file>

<file path=ppt/charts/_rels/chart7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77.xml"/></Relationships>
</file>

<file path=ppt/charts/_rels/chart7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78.xml"/></Relationships>
</file>

<file path=ppt/charts/_rels/chart7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79.xml"/></Relationships>
</file>

<file path=ppt/charts/_rels/chart8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80.xml"/></Relationships>
</file>

<file path=ppt/charts/_rels/chart8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81.xml"/></Relationships>
</file>

<file path=ppt/charts/_rels/chart8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82.xml"/></Relationships>
</file>

<file path=ppt/charts/_rels/chart8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83.xml"/></Relationships>
</file>

<file path=ppt/charts/_rels/chart8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84.xml"/></Relationships>
</file>

<file path=ppt/charts/_rels/chart8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85.xml"/></Relationships>
</file>

<file path=ppt/charts/_rels/chart8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86.xml"/></Relationships>
</file>

<file path=ppt/charts/_rels/chart8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87.xml"/></Relationships>
</file>

<file path=ppt/charts/_rels/chart8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jgar\OneDrive\Documenti\MARGHERITA%20DOC\SCUOLA%20ORIOLO\Margherita%20PROVE%20PARALLELE%20FORMAT\MODIFICHE\ModelloProveParallele_Nov2025_Vers3.xlsm" TargetMode="External"/><Relationship Id="rId1" Type="http://schemas.openxmlformats.org/officeDocument/2006/relationships/themeOverride" Target="../theme/themeOverride8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2000" b="1" i="1">
                <a:latin typeface="Arial Narrow" panose="020B0606020202030204" pitchFamily="34" charset="0"/>
              </a:rPr>
              <a:t>Italiano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[ModelloProveParallele_Nov2025_Vers3.xlsm]Output1!$E$6</c:f>
              <c:strCache>
                <c:ptCount val="1"/>
                <c:pt idx="0">
                  <c:v>Bassano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[ModelloProveParallele_Nov2025_Vers3.xlsm]Output1!$D$7:$D$12</c:f>
              <c:strCache>
                <c:ptCount val="6"/>
                <c:pt idx="0">
                  <c:v>1A</c:v>
                </c:pt>
                <c:pt idx="1">
                  <c:v>1B</c:v>
                </c:pt>
                <c:pt idx="2">
                  <c:v>2A</c:v>
                </c:pt>
                <c:pt idx="3">
                  <c:v>2B</c:v>
                </c:pt>
                <c:pt idx="4">
                  <c:v>3A</c:v>
                </c:pt>
                <c:pt idx="5">
                  <c:v>3B</c:v>
                </c:pt>
              </c:strCache>
            </c:strRef>
          </c:cat>
          <c:val>
            <c:numRef>
              <c:f>[ModelloProveParallele_Nov2025_Vers3.xlsm]Output1!$E$7:$E$12</c:f>
              <c:numCache>
                <c:formatCode>General</c:formatCode>
                <c:ptCount val="6"/>
                <c:pt idx="0" formatCode="0.00">
                  <c:v>5.4761904761904763</c:v>
                </c:pt>
                <c:pt idx="2" formatCode="0.00">
                  <c:v>7.1805555555555554</c:v>
                </c:pt>
                <c:pt idx="3" formatCode="0.00">
                  <c:v>6.921875</c:v>
                </c:pt>
                <c:pt idx="4" formatCode="0.00">
                  <c:v>6.8</c:v>
                </c:pt>
                <c:pt idx="5" formatCode="0.00">
                  <c:v>6.75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5E-457F-BC44-731490EAC456}"/>
            </c:ext>
          </c:extLst>
        </c:ser>
        <c:ser>
          <c:idx val="1"/>
          <c:order val="1"/>
          <c:tx>
            <c:strRef>
              <c:f>[ModelloProveParallele_Nov2025_Vers3.xlsm]Output1!$F$6</c:f>
              <c:strCache>
                <c:ptCount val="1"/>
                <c:pt idx="0">
                  <c:v>Oriolo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[ModelloProveParallele_Nov2025_Vers3.xlsm]Output1!$D$7:$D$12</c:f>
              <c:strCache>
                <c:ptCount val="6"/>
                <c:pt idx="0">
                  <c:v>1A</c:v>
                </c:pt>
                <c:pt idx="1">
                  <c:v>1B</c:v>
                </c:pt>
                <c:pt idx="2">
                  <c:v>2A</c:v>
                </c:pt>
                <c:pt idx="3">
                  <c:v>2B</c:v>
                </c:pt>
                <c:pt idx="4">
                  <c:v>3A</c:v>
                </c:pt>
                <c:pt idx="5">
                  <c:v>3B</c:v>
                </c:pt>
              </c:strCache>
            </c:strRef>
          </c:cat>
          <c:val>
            <c:numRef>
              <c:f>[ModelloProveParallele_Nov2025_Vers3.xlsm]Output1!$F$7:$F$12</c:f>
              <c:numCache>
                <c:formatCode>0.00</c:formatCode>
                <c:ptCount val="6"/>
                <c:pt idx="0">
                  <c:v>5.1578947368421053</c:v>
                </c:pt>
                <c:pt idx="1">
                  <c:v>5.0131578947368425</c:v>
                </c:pt>
                <c:pt idx="2">
                  <c:v>7.3125</c:v>
                </c:pt>
                <c:pt idx="3">
                  <c:v>6.75</c:v>
                </c:pt>
                <c:pt idx="4">
                  <c:v>6.632352941176471</c:v>
                </c:pt>
                <c:pt idx="5">
                  <c:v>6.7857142857142856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5E-457F-BC44-731490EAC4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0"/>
        <c:axId val="58903168"/>
        <c:axId val="58913152"/>
      </c:barChart>
      <c:catAx>
        <c:axId val="5890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8913152"/>
        <c:crosses val="autoZero"/>
        <c:auto val="1"/>
        <c:lblAlgn val="ctr"/>
        <c:lblOffset val="100"/>
        <c:noMultiLvlLbl val="0"/>
      </c:catAx>
      <c:valAx>
        <c:axId val="58913152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890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1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2000" b="1" i="1">
                <a:latin typeface="Arial Narrow" panose="020B0606020202030204" pitchFamily="34" charset="0"/>
              </a:rPr>
              <a:t>Inglese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[ModelloProveParallele_Nov2025_Vers3.xlsm]Output1!$E$6</c:f>
              <c:strCache>
                <c:ptCount val="1"/>
                <c:pt idx="0">
                  <c:v>Bassano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[ModelloProveParallele_Nov2025_Vers3.xlsm]Output1!$D$21:$D$26</c:f>
              <c:strCache>
                <c:ptCount val="6"/>
                <c:pt idx="0">
                  <c:v>1A</c:v>
                </c:pt>
                <c:pt idx="1">
                  <c:v>1B</c:v>
                </c:pt>
                <c:pt idx="2">
                  <c:v>2A</c:v>
                </c:pt>
                <c:pt idx="3">
                  <c:v>2B</c:v>
                </c:pt>
                <c:pt idx="4">
                  <c:v>3A</c:v>
                </c:pt>
                <c:pt idx="5">
                  <c:v>3B</c:v>
                </c:pt>
              </c:strCache>
            </c:strRef>
          </c:cat>
          <c:val>
            <c:numRef>
              <c:f>[ModelloProveParallele_Nov2025_Vers3.xlsm]Output1!$E$21:$E$26</c:f>
              <c:numCache>
                <c:formatCode>General</c:formatCode>
                <c:ptCount val="6"/>
                <c:pt idx="0" formatCode="0.00">
                  <c:v>8.0714285714285712</c:v>
                </c:pt>
                <c:pt idx="2" formatCode="0.00">
                  <c:v>6.8250000000000002</c:v>
                </c:pt>
                <c:pt idx="3" formatCode="0.00">
                  <c:v>7.0632352941176473</c:v>
                </c:pt>
                <c:pt idx="4" formatCode="0.00">
                  <c:v>6.8550000000000004</c:v>
                </c:pt>
                <c:pt idx="5" formatCode="0.00">
                  <c:v>6.9160714285714286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5E-457F-BC44-731490EAC456}"/>
            </c:ext>
          </c:extLst>
        </c:ser>
        <c:ser>
          <c:idx val="1"/>
          <c:order val="1"/>
          <c:tx>
            <c:strRef>
              <c:f>[ModelloProveParallele_Nov2025_Vers3.xlsm]Output1!$F$6</c:f>
              <c:strCache>
                <c:ptCount val="1"/>
                <c:pt idx="0">
                  <c:v>Oriolo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[ModelloProveParallele_Nov2025_Vers3.xlsm]Output1!$D$21:$D$26</c:f>
              <c:strCache>
                <c:ptCount val="6"/>
                <c:pt idx="0">
                  <c:v>1A</c:v>
                </c:pt>
                <c:pt idx="1">
                  <c:v>1B</c:v>
                </c:pt>
                <c:pt idx="2">
                  <c:v>2A</c:v>
                </c:pt>
                <c:pt idx="3">
                  <c:v>2B</c:v>
                </c:pt>
                <c:pt idx="4">
                  <c:v>3A</c:v>
                </c:pt>
                <c:pt idx="5">
                  <c:v>3B</c:v>
                </c:pt>
              </c:strCache>
            </c:strRef>
          </c:cat>
          <c:val>
            <c:numRef>
              <c:f>[ModelloProveParallele_Nov2025_Vers3.xlsm]Output1!$F$21:$F$26</c:f>
              <c:numCache>
                <c:formatCode>0.00</c:formatCode>
                <c:ptCount val="6"/>
                <c:pt idx="0">
                  <c:v>8.1578947368421044</c:v>
                </c:pt>
                <c:pt idx="1">
                  <c:v>8.6710526315789469</c:v>
                </c:pt>
                <c:pt idx="2">
                  <c:v>7.09375</c:v>
                </c:pt>
                <c:pt idx="3">
                  <c:v>7.384615384615385</c:v>
                </c:pt>
                <c:pt idx="4">
                  <c:v>6.4083333333333332</c:v>
                </c:pt>
                <c:pt idx="5">
                  <c:v>6.4702380952380949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5E-457F-BC44-731490EAC4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0"/>
        <c:axId val="58798080"/>
        <c:axId val="58799616"/>
      </c:barChart>
      <c:catAx>
        <c:axId val="5879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8799616"/>
        <c:crosses val="autoZero"/>
        <c:auto val="1"/>
        <c:lblAlgn val="ctr"/>
        <c:lblOffset val="100"/>
        <c:noMultiLvlLbl val="0"/>
      </c:catAx>
      <c:valAx>
        <c:axId val="58799616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879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1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2000" b="1" i="1">
                <a:latin typeface="Arial Narrow" panose="020B0606020202030204" pitchFamily="34" charset="0"/>
              </a:rPr>
              <a:t>Francese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[ModelloProveParallele_Nov2025_Vers3.xlsm]Output1!$E$6</c:f>
              <c:strCache>
                <c:ptCount val="1"/>
                <c:pt idx="0">
                  <c:v>Bassano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[ModelloProveParallele_Nov2025_Vers3.xlsm]Output1!$D$35:$D$40</c:f>
              <c:strCache>
                <c:ptCount val="6"/>
                <c:pt idx="0">
                  <c:v>1A</c:v>
                </c:pt>
                <c:pt idx="1">
                  <c:v>1B</c:v>
                </c:pt>
                <c:pt idx="2">
                  <c:v>2A</c:v>
                </c:pt>
                <c:pt idx="3">
                  <c:v>2B</c:v>
                </c:pt>
                <c:pt idx="4">
                  <c:v>3A</c:v>
                </c:pt>
                <c:pt idx="5">
                  <c:v>3B</c:v>
                </c:pt>
              </c:strCache>
            </c:strRef>
          </c:cat>
          <c:val>
            <c:numRef>
              <c:f>[ModelloProveParallele_Nov2025_Vers3.xlsm]Output1!$E$35:$E$40</c:f>
              <c:numCache>
                <c:formatCode>General</c:formatCode>
                <c:ptCount val="6"/>
                <c:pt idx="2" formatCode="0.00">
                  <c:v>6.1102941176470589</c:v>
                </c:pt>
                <c:pt idx="3" formatCode="0.00">
                  <c:v>6.796875</c:v>
                </c:pt>
                <c:pt idx="4" formatCode="0.00">
                  <c:v>6.583333333333333</c:v>
                </c:pt>
                <c:pt idx="5" formatCode="0.00">
                  <c:v>6.114583333333333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5E-457F-BC44-731490EAC456}"/>
            </c:ext>
          </c:extLst>
        </c:ser>
        <c:ser>
          <c:idx val="1"/>
          <c:order val="1"/>
          <c:tx>
            <c:strRef>
              <c:f>[ModelloProveParallele_Nov2025_Vers3.xlsm]Output1!$F$6</c:f>
              <c:strCache>
                <c:ptCount val="1"/>
                <c:pt idx="0">
                  <c:v>Oriolo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[ModelloProveParallele_Nov2025_Vers3.xlsm]Output1!$D$35:$D$40</c:f>
              <c:strCache>
                <c:ptCount val="6"/>
                <c:pt idx="0">
                  <c:v>1A</c:v>
                </c:pt>
                <c:pt idx="1">
                  <c:v>1B</c:v>
                </c:pt>
                <c:pt idx="2">
                  <c:v>2A</c:v>
                </c:pt>
                <c:pt idx="3">
                  <c:v>2B</c:v>
                </c:pt>
                <c:pt idx="4">
                  <c:v>3A</c:v>
                </c:pt>
                <c:pt idx="5">
                  <c:v>3B</c:v>
                </c:pt>
              </c:strCache>
            </c:strRef>
          </c:cat>
          <c:val>
            <c:numRef>
              <c:f>[ModelloProveParallele_Nov2025_Vers3.xlsm]Output1!$F$35:$F$40</c:f>
              <c:numCache>
                <c:formatCode>General</c:formatCode>
                <c:ptCount val="6"/>
                <c:pt idx="2" formatCode="0.00">
                  <c:v>6.875</c:v>
                </c:pt>
                <c:pt idx="3" formatCode="0.00">
                  <c:v>6.541666666666667</c:v>
                </c:pt>
                <c:pt idx="4" formatCode="0.00">
                  <c:v>6.1764705882352944</c:v>
                </c:pt>
                <c:pt idx="5" formatCode="0.00">
                  <c:v>6.0326086956521738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5E-457F-BC44-731490EAC4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0"/>
        <c:axId val="143684352"/>
        <c:axId val="143685888"/>
      </c:barChart>
      <c:catAx>
        <c:axId val="14368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3685888"/>
        <c:crosses val="autoZero"/>
        <c:auto val="1"/>
        <c:lblAlgn val="ctr"/>
        <c:lblOffset val="100"/>
        <c:noMultiLvlLbl val="0"/>
      </c:catAx>
      <c:valAx>
        <c:axId val="143685888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368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1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2000" b="1" i="1">
                <a:latin typeface="Arial Narrow" panose="020B0606020202030204" pitchFamily="34" charset="0"/>
              </a:rPr>
              <a:t>Matematica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[ModelloProveParallele_Nov2025_Vers3.xlsm]Output1!$E$6</c:f>
              <c:strCache>
                <c:ptCount val="1"/>
                <c:pt idx="0">
                  <c:v>Bassano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strRef>
              <c:f>[ModelloProveParallele_Nov2025_Vers3.xlsm]Output1!$D$49:$D$54</c:f>
              <c:strCache>
                <c:ptCount val="6"/>
                <c:pt idx="0">
                  <c:v>1A</c:v>
                </c:pt>
                <c:pt idx="1">
                  <c:v>1B</c:v>
                </c:pt>
                <c:pt idx="2">
                  <c:v>2A</c:v>
                </c:pt>
                <c:pt idx="3">
                  <c:v>2B</c:v>
                </c:pt>
                <c:pt idx="4">
                  <c:v>3A</c:v>
                </c:pt>
                <c:pt idx="5">
                  <c:v>3B</c:v>
                </c:pt>
              </c:strCache>
            </c:strRef>
          </c:cat>
          <c:val>
            <c:numRef>
              <c:f>[ModelloProveParallele_Nov2025_Vers3.xlsm]Output1!$E$49:$E$54</c:f>
              <c:numCache>
                <c:formatCode>General</c:formatCode>
                <c:ptCount val="6"/>
                <c:pt idx="0" formatCode="0.00">
                  <c:v>7.2023809523809526</c:v>
                </c:pt>
                <c:pt idx="2" formatCode="0.00">
                  <c:v>7.6764705882352944</c:v>
                </c:pt>
                <c:pt idx="3" formatCode="0.00">
                  <c:v>7.359375</c:v>
                </c:pt>
                <c:pt idx="4" formatCode="0.00">
                  <c:v>8.1</c:v>
                </c:pt>
                <c:pt idx="5" formatCode="0.00">
                  <c:v>6.4038461538461542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5E-457F-BC44-731490EAC456}"/>
            </c:ext>
          </c:extLst>
        </c:ser>
        <c:ser>
          <c:idx val="1"/>
          <c:order val="1"/>
          <c:tx>
            <c:strRef>
              <c:f>[ModelloProveParallele_Nov2025_Vers3.xlsm]Output1!$F$6</c:f>
              <c:strCache>
                <c:ptCount val="1"/>
                <c:pt idx="0">
                  <c:v>Oriolo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[ModelloProveParallele_Nov2025_Vers3.xlsm]Output1!$D$49:$D$54</c:f>
              <c:strCache>
                <c:ptCount val="6"/>
                <c:pt idx="0">
                  <c:v>1A</c:v>
                </c:pt>
                <c:pt idx="1">
                  <c:v>1B</c:v>
                </c:pt>
                <c:pt idx="2">
                  <c:v>2A</c:v>
                </c:pt>
                <c:pt idx="3">
                  <c:v>2B</c:v>
                </c:pt>
                <c:pt idx="4">
                  <c:v>3A</c:v>
                </c:pt>
                <c:pt idx="5">
                  <c:v>3B</c:v>
                </c:pt>
              </c:strCache>
            </c:strRef>
          </c:cat>
          <c:val>
            <c:numRef>
              <c:f>[ModelloProveParallele_Nov2025_Vers3.xlsm]Output1!$F$49:$F$54</c:f>
              <c:numCache>
                <c:formatCode>0.00</c:formatCode>
                <c:ptCount val="6"/>
                <c:pt idx="0">
                  <c:v>6.7894736842105265</c:v>
                </c:pt>
                <c:pt idx="1">
                  <c:v>7.8095238095238093</c:v>
                </c:pt>
                <c:pt idx="2">
                  <c:v>7.3</c:v>
                </c:pt>
                <c:pt idx="3">
                  <c:v>6.9473684210526319</c:v>
                </c:pt>
                <c:pt idx="4">
                  <c:v>7.2777777777777777</c:v>
                </c:pt>
                <c:pt idx="5">
                  <c:v>6.4285714285714288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5E-457F-BC44-731490EAC4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0"/>
        <c:axId val="144187776"/>
        <c:axId val="144213120"/>
      </c:barChart>
      <c:catAx>
        <c:axId val="14418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4213120"/>
        <c:crosses val="autoZero"/>
        <c:auto val="1"/>
        <c:lblAlgn val="ctr"/>
        <c:lblOffset val="100"/>
        <c:noMultiLvlLbl val="0"/>
      </c:catAx>
      <c:valAx>
        <c:axId val="144213120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418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1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1A Italiano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[ModelloProveParallele_Nov2025_Vers3.xlsm]ITALIANO!$B$41:$B$48</c:f>
              <c:numCache>
                <c:formatCode>General</c:formatCode>
                <c:ptCount val="8"/>
                <c:pt idx="0">
                  <c:v>0</c:v>
                </c:pt>
                <c:pt idx="1">
                  <c:v>6</c:v>
                </c:pt>
                <c:pt idx="2">
                  <c:v>5</c:v>
                </c:pt>
                <c:pt idx="3">
                  <c:v>4</c:v>
                </c:pt>
                <c:pt idx="4">
                  <c:v>6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0-4CC9-89FE-A3C929678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5906432"/>
        <c:axId val="115907968"/>
      </c:barChart>
      <c:catAx>
        <c:axId val="115906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5907968"/>
        <c:crosses val="autoZero"/>
        <c:auto val="1"/>
        <c:lblAlgn val="ctr"/>
        <c:lblOffset val="100"/>
        <c:noMultiLvlLbl val="0"/>
      </c:catAx>
      <c:valAx>
        <c:axId val="115907968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590643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1A Italiano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[ModelloProveParallele_Nov2025_Vers3.xlsm]ITALIANO!$C$41:$C$48</c:f>
              <c:numCache>
                <c:formatCode>General</c:formatCode>
                <c:ptCount val="8"/>
                <c:pt idx="0">
                  <c:v>0</c:v>
                </c:pt>
                <c:pt idx="1">
                  <c:v>6</c:v>
                </c:pt>
                <c:pt idx="2">
                  <c:v>5</c:v>
                </c:pt>
                <c:pt idx="3">
                  <c:v>4</c:v>
                </c:pt>
                <c:pt idx="4">
                  <c:v>6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0-4CC9-89FE-A3C929678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6154368"/>
        <c:axId val="116155904"/>
      </c:barChart>
      <c:catAx>
        <c:axId val="11615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155904"/>
        <c:crosses val="autoZero"/>
        <c:auto val="1"/>
        <c:lblAlgn val="ctr"/>
        <c:lblOffset val="100"/>
        <c:noMultiLvlLbl val="0"/>
      </c:catAx>
      <c:valAx>
        <c:axId val="116155904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15436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1B Italiano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[ModelloProveParallele_Nov2025_Vers3.xlsm]ITALIANO!$D$41:$D$48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0-4CC9-89FE-A3C929678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6180864"/>
        <c:axId val="116182400"/>
      </c:barChart>
      <c:catAx>
        <c:axId val="11618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182400"/>
        <c:crosses val="autoZero"/>
        <c:auto val="1"/>
        <c:lblAlgn val="ctr"/>
        <c:lblOffset val="100"/>
        <c:noMultiLvlLbl val="0"/>
      </c:catAx>
      <c:valAx>
        <c:axId val="116182400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18086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1B Italiano 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[ModelloProveParallele_Nov2025_Vers3.xlsm]ITALIANO!$E$41:$E$48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0-4CC9-89FE-A3C929678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6109312"/>
        <c:axId val="116110848"/>
      </c:barChart>
      <c:catAx>
        <c:axId val="11610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110848"/>
        <c:crosses val="autoZero"/>
        <c:auto val="1"/>
        <c:lblAlgn val="ctr"/>
        <c:lblOffset val="100"/>
        <c:noMultiLvlLbl val="0"/>
      </c:catAx>
      <c:valAx>
        <c:axId val="116110848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10931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2A Italiano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[ModelloProveParallele_Nov2025_Vers3.xlsm]ITALIANO!$F$41:$F$48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7</c:v>
                </c:pt>
                <c:pt idx="4">
                  <c:v>4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0-4CC9-89FE-A3C929678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6129152"/>
        <c:axId val="116356224"/>
      </c:barChart>
      <c:catAx>
        <c:axId val="11612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356224"/>
        <c:crosses val="autoZero"/>
        <c:auto val="1"/>
        <c:lblAlgn val="ctr"/>
        <c:lblOffset val="100"/>
        <c:noMultiLvlLbl val="0"/>
      </c:catAx>
      <c:valAx>
        <c:axId val="116356224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12915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2A Italiano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[ModelloProveParallele_Nov2025_Vers3.xlsm]ITALIANO!$G$41:$G$48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5</c:v>
                </c:pt>
                <c:pt idx="5">
                  <c:v>8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0-4CC9-89FE-A3C929678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6389376"/>
        <c:axId val="116390912"/>
      </c:barChart>
      <c:catAx>
        <c:axId val="11638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390912"/>
        <c:crosses val="autoZero"/>
        <c:auto val="1"/>
        <c:lblAlgn val="ctr"/>
        <c:lblOffset val="100"/>
        <c:noMultiLvlLbl val="0"/>
      </c:catAx>
      <c:valAx>
        <c:axId val="116390912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38937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2B Italiano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[ModelloProveParallele_Nov2025_Vers3.xlsm]ITALIANO!$H$41:$H$48</c:f>
              <c:numCache>
                <c:formatCode>General</c:formatCode>
                <c:ptCount val="8"/>
                <c:pt idx="0">
                  <c:v>0</c:v>
                </c:pt>
                <c:pt idx="1">
                  <c:v>3</c:v>
                </c:pt>
                <c:pt idx="2">
                  <c:v>3</c:v>
                </c:pt>
                <c:pt idx="3">
                  <c:v>4</c:v>
                </c:pt>
                <c:pt idx="4">
                  <c:v>4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0-4CC9-89FE-A3C929678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6551040"/>
        <c:axId val="116561024"/>
      </c:barChart>
      <c:catAx>
        <c:axId val="116551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561024"/>
        <c:crosses val="autoZero"/>
        <c:auto val="1"/>
        <c:lblAlgn val="ctr"/>
        <c:lblOffset val="100"/>
        <c:noMultiLvlLbl val="0"/>
      </c:catAx>
      <c:valAx>
        <c:axId val="116561024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55104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2B Italiano 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[ModelloProveParallele_Nov2025_Vers3.xlsm]ITALIANO!$I$41:$I$48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9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0-4CC9-89FE-A3C929678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6467200"/>
        <c:axId val="116468736"/>
      </c:barChart>
      <c:catAx>
        <c:axId val="116467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468736"/>
        <c:crosses val="autoZero"/>
        <c:auto val="1"/>
        <c:lblAlgn val="ctr"/>
        <c:lblOffset val="100"/>
        <c:noMultiLvlLbl val="0"/>
      </c:catAx>
      <c:valAx>
        <c:axId val="116468736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46720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3A Italiano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[ModelloProveParallele_Nov2025_Vers3.xlsm]ITALIANO!$J$41:$J$48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7</c:v>
                </c:pt>
                <c:pt idx="4">
                  <c:v>3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0-4CC9-89FE-A3C929678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6401280"/>
        <c:axId val="116402816"/>
      </c:barChart>
      <c:catAx>
        <c:axId val="11640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402816"/>
        <c:crosses val="autoZero"/>
        <c:auto val="1"/>
        <c:lblAlgn val="ctr"/>
        <c:lblOffset val="100"/>
        <c:noMultiLvlLbl val="0"/>
      </c:catAx>
      <c:valAx>
        <c:axId val="116402816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40128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3A Italiano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[ModelloProveParallele_Nov2025_Vers3.xlsm]ITALIANO!$K$41:$K$48</c:f>
              <c:numCache>
                <c:formatCode>General</c:formatCode>
                <c:ptCount val="8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4</c:v>
                </c:pt>
                <c:pt idx="6">
                  <c:v>3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0-4CC9-89FE-A3C929678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6456448"/>
        <c:axId val="116851456"/>
      </c:barChart>
      <c:catAx>
        <c:axId val="116456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851456"/>
        <c:crosses val="autoZero"/>
        <c:auto val="1"/>
        <c:lblAlgn val="ctr"/>
        <c:lblOffset val="100"/>
        <c:noMultiLvlLbl val="0"/>
      </c:catAx>
      <c:valAx>
        <c:axId val="116851456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45644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3B Italiano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[ModelloProveParallele_Nov2025_Vers3.xlsm]ITALIANO!$L$41:$L$48</c:f>
              <c:numCache>
                <c:formatCode>General</c:formatCode>
                <c:ptCount val="8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6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0-4CC9-89FE-A3C929678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6872320"/>
        <c:axId val="116873856"/>
      </c:barChart>
      <c:catAx>
        <c:axId val="116872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873856"/>
        <c:crosses val="autoZero"/>
        <c:auto val="1"/>
        <c:lblAlgn val="ctr"/>
        <c:lblOffset val="100"/>
        <c:noMultiLvlLbl val="0"/>
      </c:catAx>
      <c:valAx>
        <c:axId val="116873856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87232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3B Italiano 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[ModelloProveParallele_Nov2025_Vers3.xlsm]ITALIANO!$M$41:$M$48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0-4CC9-89FE-A3C929678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6907008"/>
        <c:axId val="116921088"/>
      </c:barChart>
      <c:catAx>
        <c:axId val="11690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921088"/>
        <c:crosses val="autoZero"/>
        <c:auto val="1"/>
        <c:lblAlgn val="ctr"/>
        <c:lblOffset val="100"/>
        <c:noMultiLvlLbl val="0"/>
      </c:catAx>
      <c:valAx>
        <c:axId val="116921088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9070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1A Italiano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[ModelloProveParallele_Nov2025_Vers3.xlsm]ITALIANO!$N$41:$N$48</c:f>
              <c:numCache>
                <c:formatCode>General</c:formatCode>
                <c:ptCount val="8"/>
                <c:pt idx="0">
                  <c:v>0</c:v>
                </c:pt>
                <c:pt idx="1">
                  <c:v>8</c:v>
                </c:pt>
                <c:pt idx="2">
                  <c:v>5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0-4CC9-89FE-A3C929678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6976256"/>
        <c:axId val="116978048"/>
      </c:barChart>
      <c:catAx>
        <c:axId val="11697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978048"/>
        <c:crosses val="autoZero"/>
        <c:auto val="1"/>
        <c:lblAlgn val="ctr"/>
        <c:lblOffset val="100"/>
        <c:noMultiLvlLbl val="0"/>
      </c:catAx>
      <c:valAx>
        <c:axId val="116978048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97625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1A Italiano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[ModelloProveParallele_Nov2025_Vers3.xlsm]ITALIANO!$O$41:$O$48</c:f>
              <c:numCache>
                <c:formatCode>General</c:formatCode>
                <c:ptCount val="8"/>
                <c:pt idx="0">
                  <c:v>0</c:v>
                </c:pt>
                <c:pt idx="1">
                  <c:v>8</c:v>
                </c:pt>
                <c:pt idx="2">
                  <c:v>5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0-4CC9-89FE-A3C929678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6609792"/>
        <c:axId val="116611328"/>
      </c:barChart>
      <c:catAx>
        <c:axId val="11660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611328"/>
        <c:crosses val="autoZero"/>
        <c:auto val="1"/>
        <c:lblAlgn val="ctr"/>
        <c:lblOffset val="100"/>
        <c:noMultiLvlLbl val="0"/>
      </c:catAx>
      <c:valAx>
        <c:axId val="116611328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60979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1B Italiano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[ModelloProveParallele_Nov2025_Vers3.xlsm]ITALIANO!$P$41:$P$48</c:f>
              <c:numCache>
                <c:formatCode>General</c:formatCode>
                <c:ptCount val="8"/>
                <c:pt idx="0">
                  <c:v>0</c:v>
                </c:pt>
                <c:pt idx="1">
                  <c:v>9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0-4CC9-89FE-A3C929678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6652672"/>
        <c:axId val="116658560"/>
      </c:barChart>
      <c:catAx>
        <c:axId val="11665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658560"/>
        <c:crosses val="autoZero"/>
        <c:auto val="1"/>
        <c:lblAlgn val="ctr"/>
        <c:lblOffset val="100"/>
        <c:noMultiLvlLbl val="0"/>
      </c:catAx>
      <c:valAx>
        <c:axId val="116658560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65267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1B Italiano 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[ModelloProveParallele_Nov2025_Vers3.xlsm]ITALIANO!$Q$41:$Q$48</c:f>
              <c:numCache>
                <c:formatCode>General</c:formatCode>
                <c:ptCount val="8"/>
                <c:pt idx="0">
                  <c:v>0</c:v>
                </c:pt>
                <c:pt idx="1">
                  <c:v>9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0-4CC9-89FE-A3C929678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6708096"/>
        <c:axId val="116709632"/>
      </c:barChart>
      <c:catAx>
        <c:axId val="116708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709632"/>
        <c:crosses val="autoZero"/>
        <c:auto val="1"/>
        <c:lblAlgn val="ctr"/>
        <c:lblOffset val="100"/>
        <c:noMultiLvlLbl val="0"/>
      </c:catAx>
      <c:valAx>
        <c:axId val="116709632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70809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2A Italiano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[ModelloProveParallele_Nov2025_Vers3.xlsm]ITALIANO!$R$41:$R$48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5</c:v>
                </c:pt>
                <c:pt idx="5">
                  <c:v>7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0-4CC9-89FE-A3C929678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6834688"/>
        <c:axId val="116836224"/>
      </c:barChart>
      <c:catAx>
        <c:axId val="11683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836224"/>
        <c:crosses val="autoZero"/>
        <c:auto val="1"/>
        <c:lblAlgn val="ctr"/>
        <c:lblOffset val="100"/>
        <c:noMultiLvlLbl val="0"/>
      </c:catAx>
      <c:valAx>
        <c:axId val="116836224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83468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2A Italiano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[ModelloProveParallele_Nov2025_Vers3.xlsm]ITALIANO!$S$41:$S$48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6</c:v>
                </c:pt>
                <c:pt idx="5">
                  <c:v>9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0-4CC9-89FE-A3C929678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6992256"/>
        <c:axId val="117002240"/>
      </c:barChart>
      <c:catAx>
        <c:axId val="11699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002240"/>
        <c:crosses val="autoZero"/>
        <c:auto val="1"/>
        <c:lblAlgn val="ctr"/>
        <c:lblOffset val="100"/>
        <c:noMultiLvlLbl val="0"/>
      </c:catAx>
      <c:valAx>
        <c:axId val="117002240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99225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2B Italiano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[ModelloProveParallele_Nov2025_Vers3.xlsm]ITALIANO!$T$41:$T$48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8</c:v>
                </c:pt>
                <c:pt idx="4">
                  <c:v>10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0-4CC9-89FE-A3C929678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7043584"/>
        <c:axId val="117045120"/>
      </c:barChart>
      <c:catAx>
        <c:axId val="117043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045120"/>
        <c:crosses val="autoZero"/>
        <c:auto val="1"/>
        <c:lblAlgn val="ctr"/>
        <c:lblOffset val="100"/>
        <c:noMultiLvlLbl val="0"/>
      </c:catAx>
      <c:valAx>
        <c:axId val="117045120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04358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2B Italiano 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[ModelloProveParallele_Nov2025_Vers3.xlsm]ITALIANO!$U$41:$U$48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7</c:v>
                </c:pt>
                <c:pt idx="4">
                  <c:v>12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0-4CC9-89FE-A3C929678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7332224"/>
        <c:axId val="117346304"/>
      </c:barChart>
      <c:catAx>
        <c:axId val="11733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346304"/>
        <c:crosses val="autoZero"/>
        <c:auto val="1"/>
        <c:lblAlgn val="ctr"/>
        <c:lblOffset val="100"/>
        <c:noMultiLvlLbl val="0"/>
      </c:catAx>
      <c:valAx>
        <c:axId val="117346304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33222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3A Italiano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[ModelloProveParallele_Nov2025_Vers3.xlsm]ITALIANO!$V$41:$V$48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6</c:v>
                </c:pt>
                <c:pt idx="4">
                  <c:v>7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0-4CC9-89FE-A3C929678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7458816"/>
        <c:axId val="117460352"/>
      </c:barChart>
      <c:catAx>
        <c:axId val="117458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460352"/>
        <c:crosses val="autoZero"/>
        <c:auto val="1"/>
        <c:lblAlgn val="ctr"/>
        <c:lblOffset val="100"/>
        <c:noMultiLvlLbl val="0"/>
      </c:catAx>
      <c:valAx>
        <c:axId val="117460352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45881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3A Italiano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[ModelloProveParallele_Nov2025_Vers3.xlsm]ITALIANO!$W$41:$W$48</c:f>
              <c:numCache>
                <c:formatCode>General</c:formatCode>
                <c:ptCount val="8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4</c:v>
                </c:pt>
                <c:pt idx="4">
                  <c:v>4</c:v>
                </c:pt>
                <c:pt idx="5">
                  <c:v>7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0-4CC9-89FE-A3C929678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7387264"/>
        <c:axId val="117388800"/>
      </c:barChart>
      <c:catAx>
        <c:axId val="11738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388800"/>
        <c:crosses val="autoZero"/>
        <c:auto val="1"/>
        <c:lblAlgn val="ctr"/>
        <c:lblOffset val="100"/>
        <c:noMultiLvlLbl val="0"/>
      </c:catAx>
      <c:valAx>
        <c:axId val="117388800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38726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3B Italiano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[ModelloProveParallele_Nov2025_Vers3.xlsm]ITALIANO!$X$41:$X$48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8</c:v>
                </c:pt>
                <c:pt idx="4">
                  <c:v>8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0-4CC9-89FE-A3C929678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7409664"/>
        <c:axId val="117411200"/>
      </c:barChart>
      <c:catAx>
        <c:axId val="11740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411200"/>
        <c:crosses val="autoZero"/>
        <c:auto val="1"/>
        <c:lblAlgn val="ctr"/>
        <c:lblOffset val="100"/>
        <c:noMultiLvlLbl val="0"/>
      </c:catAx>
      <c:valAx>
        <c:axId val="117411200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40966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3B Italiano 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[ModelloProveParallele_Nov2025_Vers3.xlsm]ITALIANO!$A$41:$A$48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[ModelloProveParallele_Nov2025_Vers3.xlsm]ITALIANO!$Y$41:$Y$48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5</c:v>
                </c:pt>
                <c:pt idx="3">
                  <c:v>3</c:v>
                </c:pt>
                <c:pt idx="4">
                  <c:v>5</c:v>
                </c:pt>
                <c:pt idx="5">
                  <c:v>6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0-4CC9-89FE-A3C929678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7514240"/>
        <c:axId val="117515776"/>
      </c:barChart>
      <c:catAx>
        <c:axId val="117514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515776"/>
        <c:crosses val="autoZero"/>
        <c:auto val="1"/>
        <c:lblAlgn val="ctr"/>
        <c:lblOffset val="100"/>
        <c:noMultiLvlLbl val="0"/>
      </c:catAx>
      <c:valAx>
        <c:axId val="117515776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51424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1A Inglese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[ModelloProveParallele_Nov2025_Vers3.xlsm]INGLESE!$B$41:$B$48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5</c:v>
                </c:pt>
                <c:pt idx="6">
                  <c:v>6</c:v>
                </c:pt>
                <c:pt idx="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B8-458F-ADEB-C24774B060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7550464"/>
        <c:axId val="117060736"/>
      </c:barChart>
      <c:catAx>
        <c:axId val="11755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060736"/>
        <c:crosses val="autoZero"/>
        <c:auto val="1"/>
        <c:lblAlgn val="ctr"/>
        <c:lblOffset val="100"/>
        <c:noMultiLvlLbl val="0"/>
      </c:catAx>
      <c:valAx>
        <c:axId val="117060736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55046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1A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[ModelloProveParallele_Nov2025_Vers3.xlsm]INGLESE!$C$41:$C$48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5</c:v>
                </c:pt>
                <c:pt idx="5">
                  <c:v>8</c:v>
                </c:pt>
                <c:pt idx="6">
                  <c:v>3</c:v>
                </c:pt>
                <c:pt idx="7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7E-400B-AE2A-766A5CCA38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7081600"/>
        <c:axId val="117083136"/>
      </c:barChart>
      <c:catAx>
        <c:axId val="11708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083136"/>
        <c:crosses val="autoZero"/>
        <c:auto val="1"/>
        <c:lblAlgn val="ctr"/>
        <c:lblOffset val="100"/>
        <c:noMultiLvlLbl val="0"/>
      </c:catAx>
      <c:valAx>
        <c:axId val="117083136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08160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1B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[ModelloProveParallele_Nov2025_Vers3.xlsm]INGLESE!$D$41:$D$48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3A-4C1E-9F33-4FAD50AF8A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7190016"/>
        <c:axId val="117204096"/>
      </c:barChart>
      <c:catAx>
        <c:axId val="117190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204096"/>
        <c:crosses val="autoZero"/>
        <c:auto val="1"/>
        <c:lblAlgn val="ctr"/>
        <c:lblOffset val="100"/>
        <c:noMultiLvlLbl val="0"/>
      </c:catAx>
      <c:valAx>
        <c:axId val="117204096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19001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1B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[ModelloProveParallele_Nov2025_Vers3.xlsm]INGLESE!$E$41:$E$48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07-4E08-836D-67A89EA7B8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7237248"/>
        <c:axId val="117238784"/>
      </c:barChart>
      <c:catAx>
        <c:axId val="11723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238784"/>
        <c:crosses val="autoZero"/>
        <c:auto val="1"/>
        <c:lblAlgn val="ctr"/>
        <c:lblOffset val="100"/>
        <c:noMultiLvlLbl val="0"/>
      </c:catAx>
      <c:valAx>
        <c:axId val="117238784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23724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2A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[ModelloProveParallele_Nov2025_Vers3.xlsm]INGLESE!$F$41:$F$48</c:f>
              <c:numCache>
                <c:formatCode>General</c:formatCode>
                <c:ptCount val="8"/>
                <c:pt idx="0">
                  <c:v>0</c:v>
                </c:pt>
                <c:pt idx="1">
                  <c:v>4</c:v>
                </c:pt>
                <c:pt idx="2">
                  <c:v>2</c:v>
                </c:pt>
                <c:pt idx="3">
                  <c:v>3</c:v>
                </c:pt>
                <c:pt idx="4">
                  <c:v>2</c:v>
                </c:pt>
                <c:pt idx="5">
                  <c:v>4</c:v>
                </c:pt>
                <c:pt idx="6">
                  <c:v>3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BD-4574-9D7D-78D1C8355F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7175424"/>
        <c:axId val="117176960"/>
      </c:barChart>
      <c:catAx>
        <c:axId val="117175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176960"/>
        <c:crosses val="autoZero"/>
        <c:auto val="1"/>
        <c:lblAlgn val="ctr"/>
        <c:lblOffset val="100"/>
        <c:noMultiLvlLbl val="0"/>
      </c:catAx>
      <c:valAx>
        <c:axId val="117176960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17542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2A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[ModelloProveParallele_Nov2025_Vers3.xlsm]INGLESE!$G$41:$G$48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4</c:v>
                </c:pt>
                <c:pt idx="3">
                  <c:v>3</c:v>
                </c:pt>
                <c:pt idx="4">
                  <c:v>4</c:v>
                </c:pt>
                <c:pt idx="5">
                  <c:v>1</c:v>
                </c:pt>
                <c:pt idx="6">
                  <c:v>5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E3-4211-A432-8E9567BCB8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7599232"/>
        <c:axId val="117605120"/>
      </c:barChart>
      <c:catAx>
        <c:axId val="117599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605120"/>
        <c:crosses val="autoZero"/>
        <c:auto val="1"/>
        <c:lblAlgn val="ctr"/>
        <c:lblOffset val="100"/>
        <c:noMultiLvlLbl val="0"/>
      </c:catAx>
      <c:valAx>
        <c:axId val="117605120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59923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2B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[ModelloProveParallele_Nov2025_Vers3.xlsm]INGLESE!$H$41:$H$48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5</c:v>
                </c:pt>
                <c:pt idx="5">
                  <c:v>1</c:v>
                </c:pt>
                <c:pt idx="6">
                  <c:v>3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38-4E45-803E-73C696D561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7634176"/>
        <c:axId val="117635712"/>
      </c:barChart>
      <c:catAx>
        <c:axId val="11763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635712"/>
        <c:crosses val="autoZero"/>
        <c:auto val="1"/>
        <c:lblAlgn val="ctr"/>
        <c:lblOffset val="100"/>
        <c:noMultiLvlLbl val="0"/>
      </c:catAx>
      <c:valAx>
        <c:axId val="117635712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63417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2B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[ModelloProveParallele_Nov2025_Vers3.xlsm]INGLESE!$I$41:$I$48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4</c:v>
                </c:pt>
                <c:pt idx="5">
                  <c:v>1</c:v>
                </c:pt>
                <c:pt idx="6">
                  <c:v>1</c:v>
                </c:pt>
                <c:pt idx="7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DB-414D-BC63-9A91DCC95E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8000640"/>
        <c:axId val="118022912"/>
      </c:barChart>
      <c:catAx>
        <c:axId val="11800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022912"/>
        <c:crosses val="autoZero"/>
        <c:auto val="1"/>
        <c:lblAlgn val="ctr"/>
        <c:lblOffset val="100"/>
        <c:noMultiLvlLbl val="0"/>
      </c:catAx>
      <c:valAx>
        <c:axId val="118022912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00064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3A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[ModelloProveParallele_Nov2025_Vers3.xlsm]INGLESE!$J$41:$J$48</c:f>
              <c:numCache>
                <c:formatCode>General</c:formatCode>
                <c:ptCount val="8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8A-4B38-8D98-F9A07632AC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8069888"/>
        <c:axId val="118071680"/>
      </c:barChart>
      <c:catAx>
        <c:axId val="118069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071680"/>
        <c:crosses val="autoZero"/>
        <c:auto val="1"/>
        <c:lblAlgn val="ctr"/>
        <c:lblOffset val="100"/>
        <c:noMultiLvlLbl val="0"/>
      </c:catAx>
      <c:valAx>
        <c:axId val="118071680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06988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3A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[ModelloProveParallele_Nov2025_Vers3.xlsm]INGLESE!$K$41:$K$48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5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7B-4E18-BC0E-F8A03D1176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7711616"/>
        <c:axId val="117713152"/>
      </c:barChart>
      <c:catAx>
        <c:axId val="11771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713152"/>
        <c:crosses val="autoZero"/>
        <c:auto val="1"/>
        <c:lblAlgn val="ctr"/>
        <c:lblOffset val="100"/>
        <c:noMultiLvlLbl val="0"/>
      </c:catAx>
      <c:valAx>
        <c:axId val="117713152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71161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3B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[ModelloProveParallele_Nov2025_Vers3.xlsm]INGLESE!$L$41:$L$48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</c:v>
                </c:pt>
                <c:pt idx="6">
                  <c:v>5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A6-4D55-A026-A5F33F1FE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7750400"/>
        <c:axId val="117756288"/>
      </c:barChart>
      <c:catAx>
        <c:axId val="117750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756288"/>
        <c:crosses val="autoZero"/>
        <c:auto val="1"/>
        <c:lblAlgn val="ctr"/>
        <c:lblOffset val="100"/>
        <c:noMultiLvlLbl val="0"/>
      </c:catAx>
      <c:valAx>
        <c:axId val="117756288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75040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3B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[ModelloProveParallele_Nov2025_Vers3.xlsm]INGLESE!$M$41:$M$48</c:f>
              <c:numCache>
                <c:formatCode>General</c:formatCode>
                <c:ptCount val="8"/>
                <c:pt idx="0">
                  <c:v>0</c:v>
                </c:pt>
                <c:pt idx="1">
                  <c:v>3</c:v>
                </c:pt>
                <c:pt idx="2">
                  <c:v>2</c:v>
                </c:pt>
                <c:pt idx="3">
                  <c:v>5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08-407E-93E8-B73A98F669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7658368"/>
        <c:axId val="117659904"/>
      </c:barChart>
      <c:catAx>
        <c:axId val="11765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659904"/>
        <c:crosses val="autoZero"/>
        <c:auto val="1"/>
        <c:lblAlgn val="ctr"/>
        <c:lblOffset val="100"/>
        <c:noMultiLvlLbl val="0"/>
      </c:catAx>
      <c:valAx>
        <c:axId val="117659904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65836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1A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[ModelloProveParallele_Nov2025_Vers3.xlsm]INGLESE!$N$41:$N$48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9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A4-4717-9334-EC25581420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7801344"/>
        <c:axId val="117802880"/>
      </c:barChart>
      <c:catAx>
        <c:axId val="11780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802880"/>
        <c:crosses val="autoZero"/>
        <c:auto val="1"/>
        <c:lblAlgn val="ctr"/>
        <c:lblOffset val="100"/>
        <c:noMultiLvlLbl val="0"/>
      </c:catAx>
      <c:valAx>
        <c:axId val="117802880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80134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1A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[ModelloProveParallele_Nov2025_Vers3.xlsm]INGLESE!$O$41:$O$48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5</c:v>
                </c:pt>
                <c:pt idx="6">
                  <c:v>3</c:v>
                </c:pt>
                <c:pt idx="7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9F-4227-8E7F-944CCA7BB3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7831936"/>
        <c:axId val="117841920"/>
      </c:barChart>
      <c:catAx>
        <c:axId val="11783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841920"/>
        <c:crosses val="autoZero"/>
        <c:auto val="1"/>
        <c:lblAlgn val="ctr"/>
        <c:lblOffset val="100"/>
        <c:noMultiLvlLbl val="0"/>
      </c:catAx>
      <c:valAx>
        <c:axId val="117841920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83193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1B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[ModelloProveParallele_Nov2025_Vers3.xlsm]INGLESE!$P$41:$P$48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7</c:v>
                </c:pt>
                <c:pt idx="6">
                  <c:v>6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22-45E7-9AA1-CB30514CBE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7866880"/>
        <c:axId val="117868416"/>
      </c:barChart>
      <c:catAx>
        <c:axId val="11786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868416"/>
        <c:crosses val="autoZero"/>
        <c:auto val="1"/>
        <c:lblAlgn val="ctr"/>
        <c:lblOffset val="100"/>
        <c:noMultiLvlLbl val="0"/>
      </c:catAx>
      <c:valAx>
        <c:axId val="117868416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786688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1B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[ModelloProveParallele_Nov2025_Vers3.xlsm]INGLESE!$Q$41:$Q$48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7</c:v>
                </c:pt>
                <c:pt idx="6">
                  <c:v>4</c:v>
                </c:pt>
                <c:pt idx="7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36-4A71-A2CF-DDDB1CDED9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8434048"/>
        <c:axId val="118444032"/>
      </c:barChart>
      <c:catAx>
        <c:axId val="118434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444032"/>
        <c:crosses val="autoZero"/>
        <c:auto val="1"/>
        <c:lblAlgn val="ctr"/>
        <c:lblOffset val="100"/>
        <c:noMultiLvlLbl val="0"/>
      </c:catAx>
      <c:valAx>
        <c:axId val="118444032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43404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2A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[ModelloProveParallele_Nov2025_Vers3.xlsm]INGLESE!$R$41:$R$48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4</c:v>
                </c:pt>
                <c:pt idx="4">
                  <c:v>7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9D-414E-B900-05A2F64B6C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8495104"/>
        <c:axId val="118496640"/>
      </c:barChart>
      <c:catAx>
        <c:axId val="118495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496640"/>
        <c:crosses val="autoZero"/>
        <c:auto val="1"/>
        <c:lblAlgn val="ctr"/>
        <c:lblOffset val="100"/>
        <c:noMultiLvlLbl val="0"/>
      </c:catAx>
      <c:valAx>
        <c:axId val="118496640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49510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2A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[ModelloProveParallele_Nov2025_Vers3.xlsm]INGLESE!$S$41:$S$48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4</c:v>
                </c:pt>
                <c:pt idx="4">
                  <c:v>3</c:v>
                </c:pt>
                <c:pt idx="5">
                  <c:v>3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E1-4592-BF45-1EDB4FD67A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8538240"/>
        <c:axId val="118539776"/>
      </c:barChart>
      <c:catAx>
        <c:axId val="118538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539776"/>
        <c:crosses val="autoZero"/>
        <c:auto val="1"/>
        <c:lblAlgn val="ctr"/>
        <c:lblOffset val="100"/>
        <c:noMultiLvlLbl val="0"/>
      </c:catAx>
      <c:valAx>
        <c:axId val="118539776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53824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2B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[ModelloProveParallele_Nov2025_Vers3.xlsm]INGLESE!$T$41:$T$48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4</c:v>
                </c:pt>
                <c:pt idx="5">
                  <c:v>2</c:v>
                </c:pt>
                <c:pt idx="6">
                  <c:v>3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FD-4F09-B23B-507934951E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8581120"/>
        <c:axId val="118582656"/>
      </c:barChart>
      <c:catAx>
        <c:axId val="118581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582656"/>
        <c:crosses val="autoZero"/>
        <c:auto val="1"/>
        <c:lblAlgn val="ctr"/>
        <c:lblOffset val="100"/>
        <c:noMultiLvlLbl val="0"/>
      </c:catAx>
      <c:valAx>
        <c:axId val="118582656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58112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2B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[ModelloProveParallele_Nov2025_Vers3.xlsm]INGLESE!$U$41:$U$48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4</c:v>
                </c:pt>
                <c:pt idx="5">
                  <c:v>3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47-41C0-BE3E-E9EF5DBDC0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8616064"/>
        <c:axId val="118617600"/>
      </c:barChart>
      <c:catAx>
        <c:axId val="11861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617600"/>
        <c:crosses val="autoZero"/>
        <c:auto val="1"/>
        <c:lblAlgn val="ctr"/>
        <c:lblOffset val="100"/>
        <c:noMultiLvlLbl val="0"/>
      </c:catAx>
      <c:valAx>
        <c:axId val="118617600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61606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3A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[ModelloProveParallele_Nov2025_Vers3.xlsm]INGLESE!$V$41:$V$48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7</c:v>
                </c:pt>
                <c:pt idx="4">
                  <c:v>5</c:v>
                </c:pt>
                <c:pt idx="5">
                  <c:v>1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8C-4BDA-938C-A44E01242B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8640000"/>
        <c:axId val="118666368"/>
      </c:barChart>
      <c:catAx>
        <c:axId val="11864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666368"/>
        <c:crosses val="autoZero"/>
        <c:auto val="1"/>
        <c:lblAlgn val="ctr"/>
        <c:lblOffset val="100"/>
        <c:noMultiLvlLbl val="0"/>
      </c:catAx>
      <c:valAx>
        <c:axId val="118666368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64000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3A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[ModelloProveParallele_Nov2025_Vers3.xlsm]INGLESE!$W$41:$W$48</c:f>
              <c:numCache>
                <c:formatCode>General</c:formatCode>
                <c:ptCount val="8"/>
                <c:pt idx="0">
                  <c:v>2</c:v>
                </c:pt>
                <c:pt idx="1">
                  <c:v>4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12-451C-951A-D7FAC1F1EF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8179328"/>
        <c:axId val="118180864"/>
      </c:barChart>
      <c:catAx>
        <c:axId val="118179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180864"/>
        <c:crosses val="autoZero"/>
        <c:auto val="1"/>
        <c:lblAlgn val="ctr"/>
        <c:lblOffset val="100"/>
        <c:noMultiLvlLbl val="0"/>
      </c:catAx>
      <c:valAx>
        <c:axId val="118180864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17932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3B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[ModelloProveParallele_Nov2025_Vers3.xlsm]INGLESE!$X$41:$X$48</c:f>
              <c:numCache>
                <c:formatCode>General</c:formatCode>
                <c:ptCount val="8"/>
                <c:pt idx="0">
                  <c:v>1</c:v>
                </c:pt>
                <c:pt idx="1">
                  <c:v>0</c:v>
                </c:pt>
                <c:pt idx="2">
                  <c:v>4</c:v>
                </c:pt>
                <c:pt idx="3">
                  <c:v>5</c:v>
                </c:pt>
                <c:pt idx="4">
                  <c:v>4</c:v>
                </c:pt>
                <c:pt idx="5">
                  <c:v>3</c:v>
                </c:pt>
                <c:pt idx="6">
                  <c:v>4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CF-4C3B-A6DC-08028A16CE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8214016"/>
        <c:axId val="118219904"/>
      </c:barChart>
      <c:catAx>
        <c:axId val="11821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219904"/>
        <c:crosses val="autoZero"/>
        <c:auto val="1"/>
        <c:lblAlgn val="ctr"/>
        <c:lblOffset val="100"/>
        <c:noMultiLvlLbl val="0"/>
      </c:catAx>
      <c:valAx>
        <c:axId val="118219904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21401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3B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Inglese </a:t>
            </a:r>
            <a:r>
              <a:rPr lang="it-IT" sz="800" b="0" i="1"/>
              <a:t>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[ModelloProveParallele_Nov2025_Vers3.xlsm]INGLESE!$A$41:$A$48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[ModelloProveParallele_Nov2025_Vers3.xlsm]INGLESE!$Y$41:$Y$48</c:f>
              <c:numCache>
                <c:formatCode>General</c:formatCode>
                <c:ptCount val="8"/>
                <c:pt idx="0">
                  <c:v>4</c:v>
                </c:pt>
                <c:pt idx="1">
                  <c:v>4</c:v>
                </c:pt>
                <c:pt idx="2">
                  <c:v>1</c:v>
                </c:pt>
                <c:pt idx="3">
                  <c:v>1</c:v>
                </c:pt>
                <c:pt idx="4">
                  <c:v>6</c:v>
                </c:pt>
                <c:pt idx="5">
                  <c:v>3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4B-45D9-9CEB-E5403C911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8154752"/>
        <c:axId val="118156288"/>
      </c:barChart>
      <c:catAx>
        <c:axId val="118154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156288"/>
        <c:crosses val="autoZero"/>
        <c:auto val="1"/>
        <c:lblAlgn val="ctr"/>
        <c:lblOffset val="100"/>
        <c:noMultiLvlLbl val="0"/>
      </c:catAx>
      <c:valAx>
        <c:axId val="118156288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15475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1A Francese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FRANCESE!$B$41:$B$48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5E-4402-891C-B0555401D9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42613504"/>
        <c:axId val="143153024"/>
      </c:barChart>
      <c:catAx>
        <c:axId val="14261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3153024"/>
        <c:crosses val="autoZero"/>
        <c:auto val="1"/>
        <c:lblAlgn val="ctr"/>
        <c:lblOffset val="100"/>
        <c:noMultiLvlLbl val="0"/>
      </c:catAx>
      <c:valAx>
        <c:axId val="143153024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261350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1A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FRANCESE!$C$41:$C$48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88-40AD-9E80-7E3FD10224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44397056"/>
        <c:axId val="144398976"/>
      </c:barChart>
      <c:catAx>
        <c:axId val="14439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4398976"/>
        <c:crosses val="autoZero"/>
        <c:auto val="1"/>
        <c:lblAlgn val="ctr"/>
        <c:lblOffset val="100"/>
        <c:noMultiLvlLbl val="0"/>
      </c:catAx>
      <c:valAx>
        <c:axId val="144398976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439705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1B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FRANCESE!$D$41:$D$48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1B-4A3D-8C32-FAF8662C2E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44943360"/>
        <c:axId val="147185664"/>
      </c:barChart>
      <c:catAx>
        <c:axId val="14494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7185664"/>
        <c:crosses val="autoZero"/>
        <c:auto val="1"/>
        <c:lblAlgn val="ctr"/>
        <c:lblOffset val="100"/>
        <c:noMultiLvlLbl val="0"/>
      </c:catAx>
      <c:valAx>
        <c:axId val="147185664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494336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1B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FRANCESE!$E$41:$E$48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5D-4570-8E68-11DE0C8AFD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2378368"/>
        <c:axId val="144434304"/>
      </c:barChart>
      <c:catAx>
        <c:axId val="15237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4434304"/>
        <c:crosses val="autoZero"/>
        <c:auto val="1"/>
        <c:lblAlgn val="ctr"/>
        <c:lblOffset val="100"/>
        <c:noMultiLvlLbl val="0"/>
      </c:catAx>
      <c:valAx>
        <c:axId val="144434304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237836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2A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FRANCESE!$F$41:$F$48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7</c:v>
                </c:pt>
                <c:pt idx="4">
                  <c:v>5</c:v>
                </c:pt>
                <c:pt idx="5">
                  <c:v>1</c:v>
                </c:pt>
                <c:pt idx="6">
                  <c:v>3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1B-4FBF-9887-9ABB630796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9431424"/>
        <c:axId val="19432960"/>
      </c:barChart>
      <c:catAx>
        <c:axId val="1943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432960"/>
        <c:crosses val="autoZero"/>
        <c:auto val="1"/>
        <c:lblAlgn val="ctr"/>
        <c:lblOffset val="100"/>
        <c:noMultiLvlLbl val="0"/>
      </c:catAx>
      <c:valAx>
        <c:axId val="19432960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43142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2A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FRANCESE!$G$41:$G$48</c:f>
              <c:numCache>
                <c:formatCode>General</c:formatCode>
                <c:ptCount val="8"/>
                <c:pt idx="0">
                  <c:v>0</c:v>
                </c:pt>
                <c:pt idx="1">
                  <c:v>9</c:v>
                </c:pt>
                <c:pt idx="2">
                  <c:v>2</c:v>
                </c:pt>
                <c:pt idx="3">
                  <c:v>5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DE-437F-86DB-67A3B0A623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9482496"/>
        <c:axId val="19484032"/>
      </c:barChart>
      <c:catAx>
        <c:axId val="1948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484032"/>
        <c:crosses val="autoZero"/>
        <c:auto val="1"/>
        <c:lblAlgn val="ctr"/>
        <c:lblOffset val="100"/>
        <c:noMultiLvlLbl val="0"/>
      </c:catAx>
      <c:valAx>
        <c:axId val="19484032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48249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2B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r>
              <a:rPr lang="it-IT" sz="800" b="0" i="1"/>
              <a:t>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FRANCESE!$H$41:$H$48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3</c:v>
                </c:pt>
                <c:pt idx="5">
                  <c:v>7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A1-4520-A7E2-4A084D71C7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9505152"/>
        <c:axId val="19506688"/>
      </c:barChart>
      <c:catAx>
        <c:axId val="19505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506688"/>
        <c:crosses val="autoZero"/>
        <c:auto val="1"/>
        <c:lblAlgn val="ctr"/>
        <c:lblOffset val="100"/>
        <c:noMultiLvlLbl val="0"/>
      </c:catAx>
      <c:valAx>
        <c:axId val="19506688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50515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2B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FRANCESE!$I$41:$I$48</c:f>
              <c:numCache>
                <c:formatCode>General</c:formatCode>
                <c:ptCount val="8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5</c:v>
                </c:pt>
                <c:pt idx="4">
                  <c:v>4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F9-4E4B-82D2-34900E7DB5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9527552"/>
        <c:axId val="19529088"/>
      </c:barChart>
      <c:catAx>
        <c:axId val="1952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529088"/>
        <c:crosses val="autoZero"/>
        <c:auto val="1"/>
        <c:lblAlgn val="ctr"/>
        <c:lblOffset val="100"/>
        <c:noMultiLvlLbl val="0"/>
      </c:catAx>
      <c:valAx>
        <c:axId val="19529088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52755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3A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FRANCESE!$J$41:$J$48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5</c:v>
                </c:pt>
                <c:pt idx="4">
                  <c:v>4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0B-4528-A518-B165CBB3D1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9540608"/>
        <c:axId val="19550976"/>
      </c:barChart>
      <c:catAx>
        <c:axId val="1954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550976"/>
        <c:crosses val="autoZero"/>
        <c:auto val="1"/>
        <c:lblAlgn val="ctr"/>
        <c:lblOffset val="100"/>
        <c:noMultiLvlLbl val="0"/>
      </c:catAx>
      <c:valAx>
        <c:axId val="19550976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5406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3A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FRANCESE!$K$41:$K$48</c:f>
              <c:numCache>
                <c:formatCode>General</c:formatCode>
                <c:ptCount val="8"/>
                <c:pt idx="0">
                  <c:v>0</c:v>
                </c:pt>
                <c:pt idx="1">
                  <c:v>6</c:v>
                </c:pt>
                <c:pt idx="2">
                  <c:v>3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3D-42D9-A59A-28C6B86CEC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9598720"/>
        <c:axId val="19612800"/>
      </c:barChart>
      <c:catAx>
        <c:axId val="19598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612800"/>
        <c:crosses val="autoZero"/>
        <c:auto val="1"/>
        <c:lblAlgn val="ctr"/>
        <c:lblOffset val="100"/>
        <c:noMultiLvlLbl val="0"/>
      </c:catAx>
      <c:valAx>
        <c:axId val="19612800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59872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3B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FRANCESE!$L$41:$L$48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6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6D-400B-9DEF-D4AFA204BA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9790464"/>
        <c:axId val="20575360"/>
      </c:barChart>
      <c:catAx>
        <c:axId val="1979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575360"/>
        <c:crosses val="autoZero"/>
        <c:auto val="1"/>
        <c:lblAlgn val="ctr"/>
        <c:lblOffset val="100"/>
        <c:noMultiLvlLbl val="0"/>
      </c:catAx>
      <c:valAx>
        <c:axId val="20575360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79046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3B Francese 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FRANCESE!$M$41:$M$48</c:f>
              <c:numCache>
                <c:formatCode>General</c:formatCode>
                <c:ptCount val="8"/>
                <c:pt idx="0">
                  <c:v>0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D0-4EDC-A87E-CB7CF2EF85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26365312"/>
        <c:axId val="26408832"/>
      </c:barChart>
      <c:catAx>
        <c:axId val="2636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6408832"/>
        <c:crosses val="autoZero"/>
        <c:auto val="1"/>
        <c:lblAlgn val="ctr"/>
        <c:lblOffset val="100"/>
        <c:noMultiLvlLbl val="0"/>
      </c:catAx>
      <c:valAx>
        <c:axId val="26408832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636531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1A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FRANCESE!$N$41:$N$48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41-44AE-822D-99592A33FA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27282048"/>
        <c:axId val="63397888"/>
      </c:barChart>
      <c:catAx>
        <c:axId val="2728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3397888"/>
        <c:crosses val="autoZero"/>
        <c:auto val="1"/>
        <c:lblAlgn val="ctr"/>
        <c:lblOffset val="100"/>
        <c:noMultiLvlLbl val="0"/>
      </c:catAx>
      <c:valAx>
        <c:axId val="63397888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728204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1A Francese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FRANCESE!$O$41:$O$48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67-47B4-A59E-33F151C809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70269184"/>
        <c:axId val="70295552"/>
      </c:barChart>
      <c:catAx>
        <c:axId val="70269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0295552"/>
        <c:crosses val="autoZero"/>
        <c:auto val="1"/>
        <c:lblAlgn val="ctr"/>
        <c:lblOffset val="100"/>
        <c:noMultiLvlLbl val="0"/>
      </c:catAx>
      <c:valAx>
        <c:axId val="70295552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026918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1B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FRANCESE!$P$41:$P$48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20-47BC-A633-DD8B1256D6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81945728"/>
        <c:axId val="82206720"/>
      </c:barChart>
      <c:catAx>
        <c:axId val="81945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2206720"/>
        <c:crosses val="autoZero"/>
        <c:auto val="1"/>
        <c:lblAlgn val="ctr"/>
        <c:lblOffset val="100"/>
        <c:noMultiLvlLbl val="0"/>
      </c:catAx>
      <c:valAx>
        <c:axId val="82206720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194572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1B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FRANCESE!$Q$41:$Q$48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DA-4C1E-8447-9E846AD814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22394496"/>
        <c:axId val="122396032"/>
      </c:barChart>
      <c:catAx>
        <c:axId val="122394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2396032"/>
        <c:crosses val="autoZero"/>
        <c:auto val="1"/>
        <c:lblAlgn val="ctr"/>
        <c:lblOffset val="100"/>
        <c:noMultiLvlLbl val="0"/>
      </c:catAx>
      <c:valAx>
        <c:axId val="122396032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239449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2A Francese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FRANCESE!$R$41:$R$48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4</c:v>
                </c:pt>
                <c:pt idx="4">
                  <c:v>4</c:v>
                </c:pt>
                <c:pt idx="5">
                  <c:v>1</c:v>
                </c:pt>
                <c:pt idx="6">
                  <c:v>6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9C-4072-B542-829B281DD2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20108416"/>
        <c:axId val="20110720"/>
      </c:barChart>
      <c:catAx>
        <c:axId val="20108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110720"/>
        <c:crosses val="autoZero"/>
        <c:auto val="1"/>
        <c:lblAlgn val="ctr"/>
        <c:lblOffset val="100"/>
        <c:noMultiLvlLbl val="0"/>
      </c:catAx>
      <c:valAx>
        <c:axId val="20110720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10841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2A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FRANCESE!$S$41:$S$48</c:f>
              <c:numCache>
                <c:formatCode>General</c:formatCode>
                <c:ptCount val="8"/>
                <c:pt idx="0">
                  <c:v>0</c:v>
                </c:pt>
                <c:pt idx="1">
                  <c:v>3</c:v>
                </c:pt>
                <c:pt idx="2">
                  <c:v>3</c:v>
                </c:pt>
                <c:pt idx="3">
                  <c:v>5</c:v>
                </c:pt>
                <c:pt idx="4">
                  <c:v>4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FE-4969-9D8C-BF4E164E33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66337024"/>
        <c:axId val="68157440"/>
      </c:barChart>
      <c:catAx>
        <c:axId val="66337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8157440"/>
        <c:crosses val="autoZero"/>
        <c:auto val="1"/>
        <c:lblAlgn val="ctr"/>
        <c:lblOffset val="100"/>
        <c:noMultiLvlLbl val="0"/>
      </c:catAx>
      <c:valAx>
        <c:axId val="68157440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633702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2B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FRANCESE!$T$41:$T$48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6</c:v>
                </c:pt>
                <c:pt idx="6">
                  <c:v>4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24-4D37-83EB-335BD49922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70432640"/>
        <c:axId val="70434176"/>
      </c:barChart>
      <c:catAx>
        <c:axId val="70432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0434176"/>
        <c:crosses val="autoZero"/>
        <c:auto val="1"/>
        <c:lblAlgn val="ctr"/>
        <c:lblOffset val="100"/>
        <c:noMultiLvlLbl val="0"/>
      </c:catAx>
      <c:valAx>
        <c:axId val="70434176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043264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2B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FRANCESE!$U$41:$U$48</c:f>
              <c:numCache>
                <c:formatCode>General</c:formatCode>
                <c:ptCount val="8"/>
                <c:pt idx="0">
                  <c:v>0</c:v>
                </c:pt>
                <c:pt idx="1">
                  <c:v>6</c:v>
                </c:pt>
                <c:pt idx="2">
                  <c:v>3</c:v>
                </c:pt>
                <c:pt idx="3">
                  <c:v>4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DC-491F-9547-22DA95A7F6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72082944"/>
        <c:axId val="72084480"/>
      </c:barChart>
      <c:catAx>
        <c:axId val="7208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2084480"/>
        <c:crosses val="autoZero"/>
        <c:auto val="1"/>
        <c:lblAlgn val="ctr"/>
        <c:lblOffset val="100"/>
        <c:noMultiLvlLbl val="0"/>
      </c:catAx>
      <c:valAx>
        <c:axId val="72084480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208294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3A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3774296631361682"/>
          <c:y val="2.319353697865490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FRANCESE!$V$41:$V$48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9</c:v>
                </c:pt>
                <c:pt idx="4">
                  <c:v>6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FA-4C93-A9D6-C8AB14E3B3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72238976"/>
        <c:axId val="75137408"/>
      </c:barChart>
      <c:catAx>
        <c:axId val="72238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5137408"/>
        <c:crosses val="autoZero"/>
        <c:auto val="1"/>
        <c:lblAlgn val="ctr"/>
        <c:lblOffset val="100"/>
        <c:noMultiLvlLbl val="0"/>
      </c:catAx>
      <c:valAx>
        <c:axId val="75137408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223897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3A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r>
              <a:rPr lang="it-IT" sz="800" b="0" i="1"/>
              <a:t> - 2° Cmp.</a:t>
            </a:r>
          </a:p>
        </c:rich>
      </c:tx>
      <c:layout>
        <c:manualLayout>
          <c:xMode val="edge"/>
          <c:yMode val="edge"/>
          <c:x val="0.16156462345328385"/>
          <c:y val="2.862082549794722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FRANCESE!$W$41:$W$48</c:f>
              <c:numCache>
                <c:formatCode>General</c:formatCode>
                <c:ptCount val="8"/>
                <c:pt idx="0">
                  <c:v>0</c:v>
                </c:pt>
                <c:pt idx="1">
                  <c:v>7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F9-4EB7-A52B-5D112377DD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41357824"/>
        <c:axId val="141363072"/>
      </c:barChart>
      <c:catAx>
        <c:axId val="14135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1363072"/>
        <c:crosses val="autoZero"/>
        <c:auto val="1"/>
        <c:lblAlgn val="ctr"/>
        <c:lblOffset val="100"/>
        <c:noMultiLvlLbl val="0"/>
      </c:catAx>
      <c:valAx>
        <c:axId val="141363072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135782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7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3B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</a:t>
            </a:r>
            <a:r>
              <a:rPr lang="it-IT" sz="800" b="0" i="1"/>
              <a:t> - 1° Cmp.</a:t>
            </a:r>
          </a:p>
        </c:rich>
      </c:tx>
      <c:layout>
        <c:manualLayout>
          <c:xMode val="edge"/>
          <c:yMode val="edge"/>
          <c:x val="0.15560905454192483"/>
          <c:y val="2.858418803418803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FRANCESE!$X$41:$X$48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5</c:v>
                </c:pt>
                <c:pt idx="3">
                  <c:v>6</c:v>
                </c:pt>
                <c:pt idx="4">
                  <c:v>8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6-4F7B-82E0-8BC94378DC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41641600"/>
        <c:axId val="142062336"/>
      </c:barChart>
      <c:catAx>
        <c:axId val="14164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2062336"/>
        <c:crosses val="autoZero"/>
        <c:auto val="1"/>
        <c:lblAlgn val="ctr"/>
        <c:lblOffset val="100"/>
        <c:noMultiLvlLbl val="0"/>
      </c:catAx>
      <c:valAx>
        <c:axId val="142062336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164160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3B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Francese </a:t>
            </a:r>
            <a:r>
              <a:rPr lang="it-IT" sz="800" b="0" i="1"/>
              <a:t>- 2° Cmp.</a:t>
            </a:r>
          </a:p>
        </c:rich>
      </c:tx>
      <c:layout>
        <c:manualLayout>
          <c:xMode val="edge"/>
          <c:yMode val="edge"/>
          <c:x val="0.17943058388196917"/>
          <c:y val="2.851059046776686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FRANCESE!$A$41:$A$48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FRANCESE!$Y$41:$Y$48</c:f>
              <c:numCache>
                <c:formatCode>General</c:formatCode>
                <c:ptCount val="8"/>
                <c:pt idx="0">
                  <c:v>0</c:v>
                </c:pt>
                <c:pt idx="1">
                  <c:v>7</c:v>
                </c:pt>
                <c:pt idx="2">
                  <c:v>9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93-43DA-B229-37011ACFF5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44546432"/>
        <c:axId val="144744832"/>
      </c:barChart>
      <c:catAx>
        <c:axId val="144546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4744832"/>
        <c:crosses val="autoZero"/>
        <c:auto val="1"/>
        <c:lblAlgn val="ctr"/>
        <c:lblOffset val="100"/>
        <c:noMultiLvlLbl val="0"/>
      </c:catAx>
      <c:valAx>
        <c:axId val="144744832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454643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7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1A Matematica</a:t>
            </a:r>
          </a:p>
        </c:rich>
      </c:tx>
      <c:layout>
        <c:manualLayout>
          <c:xMode val="edge"/>
          <c:yMode val="edge"/>
          <c:x val="0.16750516032148666"/>
          <c:y val="2.590726495726495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[ModelloProveParallele_Nov2025_Vers3.xlsm]MATEMATICA!$A$41:$A$48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[ModelloProveParallele_Nov2025_Vers3.xlsm]MATEMATICA!$B$41:$B$48</c:f>
              <c:numCache>
                <c:formatCode>General</c:formatCode>
                <c:ptCount val="8"/>
                <c:pt idx="0">
                  <c:v>0</c:v>
                </c:pt>
                <c:pt idx="1">
                  <c:v>3</c:v>
                </c:pt>
                <c:pt idx="2">
                  <c:v>2</c:v>
                </c:pt>
                <c:pt idx="3">
                  <c:v>4</c:v>
                </c:pt>
                <c:pt idx="4">
                  <c:v>1</c:v>
                </c:pt>
                <c:pt idx="5">
                  <c:v>6</c:v>
                </c:pt>
                <c:pt idx="6">
                  <c:v>5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D0-4BEE-B58C-6CD44B1A56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8961280"/>
        <c:axId val="118962816"/>
      </c:barChart>
      <c:catAx>
        <c:axId val="11896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962816"/>
        <c:crosses val="autoZero"/>
        <c:auto val="1"/>
        <c:lblAlgn val="ctr"/>
        <c:lblOffset val="100"/>
        <c:noMultiLvlLbl val="0"/>
      </c:catAx>
      <c:valAx>
        <c:axId val="118962816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96128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7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1B Matematica.</a:t>
            </a:r>
          </a:p>
        </c:rich>
      </c:tx>
      <c:layout>
        <c:manualLayout>
          <c:xMode val="edge"/>
          <c:yMode val="edge"/>
          <c:x val="0.19730197202545324"/>
          <c:y val="2.86207264957264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[ModelloProveParallele_Nov2025_Vers3.xlsm]MATEMATICA!$A$41:$A$48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[ModelloProveParallele_Nov2025_Vers3.xlsm]MATEMATICA!$C$41:$C$48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69-4DC4-B195-B1FFB4331E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9000064"/>
        <c:axId val="119001856"/>
      </c:barChart>
      <c:catAx>
        <c:axId val="11900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9001856"/>
        <c:crosses val="autoZero"/>
        <c:auto val="1"/>
        <c:lblAlgn val="ctr"/>
        <c:lblOffset val="100"/>
        <c:noMultiLvlLbl val="0"/>
      </c:catAx>
      <c:valAx>
        <c:axId val="119001856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900006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7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1A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Matematica</a:t>
            </a:r>
            <a:r>
              <a:rPr lang="it-IT" sz="800" b="0" i="1"/>
              <a:t>.</a:t>
            </a:r>
          </a:p>
        </c:rich>
      </c:tx>
      <c:layout>
        <c:manualLayout>
          <c:xMode val="edge"/>
          <c:yMode val="edge"/>
          <c:x val="0.209214885490455"/>
          <c:y val="3.129786324786324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[ModelloProveParallele_Nov2025_Vers3.xlsm]MATEMATICA!$A$41:$A$48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[ModelloProveParallele_Nov2025_Vers3.xlsm]MATEMATICA!$H$41:$H$48</c:f>
              <c:numCache>
                <c:formatCode>General</c:formatCode>
                <c:ptCount val="8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5</c:v>
                </c:pt>
                <c:pt idx="5">
                  <c:v>4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C8-416F-B19C-0DD486243F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8305920"/>
        <c:axId val="118307456"/>
      </c:barChart>
      <c:catAx>
        <c:axId val="11830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307456"/>
        <c:crosses val="autoZero"/>
        <c:auto val="1"/>
        <c:lblAlgn val="ctr"/>
        <c:lblOffset val="100"/>
        <c:noMultiLvlLbl val="0"/>
      </c:catAx>
      <c:valAx>
        <c:axId val="118307456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30592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8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1B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Matematica</a:t>
            </a:r>
            <a:r>
              <a:rPr lang="it-IT" sz="800" b="0" i="1"/>
              <a:t>.</a:t>
            </a:r>
          </a:p>
        </c:rich>
      </c:tx>
      <c:layout>
        <c:manualLayout>
          <c:xMode val="edge"/>
          <c:yMode val="edge"/>
          <c:x val="0.24494893594669234"/>
          <c:y val="3.665170940170939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[ModelloProveParallele_Nov2025_Vers3.xlsm]MATEMATICA!$A$41:$A$48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[ModelloProveParallele_Nov2025_Vers3.xlsm]MATEMATICA!$I$41:$I$48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6</c:v>
                </c:pt>
                <c:pt idx="5">
                  <c:v>3</c:v>
                </c:pt>
                <c:pt idx="6">
                  <c:v>6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9F-4242-99F1-A31DB2C9D9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8344704"/>
        <c:axId val="118752000"/>
      </c:barChart>
      <c:catAx>
        <c:axId val="11834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752000"/>
        <c:crosses val="autoZero"/>
        <c:auto val="1"/>
        <c:lblAlgn val="ctr"/>
        <c:lblOffset val="100"/>
        <c:noMultiLvlLbl val="0"/>
      </c:catAx>
      <c:valAx>
        <c:axId val="118752000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34470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8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2A Matematica</a:t>
            </a:r>
          </a:p>
        </c:rich>
      </c:tx>
      <c:layout>
        <c:manualLayout>
          <c:xMode val="edge"/>
          <c:yMode val="edge"/>
          <c:x val="0.16750516032148666"/>
          <c:y val="2.590726495726495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[ModelloProveParallele_Nov2025_Vers3.xlsm]MATEMATICA!$A$41:$A$48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[ModelloProveParallele_Nov2025_Vers3.xlsm]MATEMATICA!$D$41:$D$48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6</c:v>
                </c:pt>
                <c:pt idx="5">
                  <c:v>3</c:v>
                </c:pt>
                <c:pt idx="6">
                  <c:v>4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6C-4538-9426-4456A7E949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8798976"/>
        <c:axId val="118804864"/>
      </c:barChart>
      <c:catAx>
        <c:axId val="118798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804864"/>
        <c:crosses val="autoZero"/>
        <c:auto val="1"/>
        <c:lblAlgn val="ctr"/>
        <c:lblOffset val="100"/>
        <c:noMultiLvlLbl val="0"/>
      </c:catAx>
      <c:valAx>
        <c:axId val="118804864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79897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8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2B Matematica.</a:t>
            </a:r>
          </a:p>
        </c:rich>
      </c:tx>
      <c:layout>
        <c:manualLayout>
          <c:xMode val="edge"/>
          <c:yMode val="edge"/>
          <c:x val="0.19730197202545324"/>
          <c:y val="2.86207264957264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[ModelloProveParallele_Nov2025_Vers3.xlsm]MATEMATICA!$A$41:$A$48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[ModelloProveParallele_Nov2025_Vers3.xlsm]MATEMATICA!$E$41:$E$48</c:f>
              <c:numCache>
                <c:formatCode>General</c:formatCode>
                <c:ptCount val="8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5</c:v>
                </c:pt>
                <c:pt idx="6">
                  <c:v>3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26-43A2-9E8C-6D6B171FC6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8850304"/>
        <c:axId val="118851840"/>
      </c:barChart>
      <c:catAx>
        <c:axId val="11885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851840"/>
        <c:crosses val="autoZero"/>
        <c:auto val="1"/>
        <c:lblAlgn val="ctr"/>
        <c:lblOffset val="100"/>
        <c:noMultiLvlLbl val="0"/>
      </c:catAx>
      <c:valAx>
        <c:axId val="118851840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85030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8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2A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Matematica</a:t>
            </a:r>
            <a:r>
              <a:rPr lang="it-IT" sz="800" b="0" i="1"/>
              <a:t>.</a:t>
            </a:r>
          </a:p>
        </c:rich>
      </c:tx>
      <c:layout>
        <c:manualLayout>
          <c:xMode val="edge"/>
          <c:yMode val="edge"/>
          <c:x val="0.209214885490455"/>
          <c:y val="3.129786324786324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[ModelloProveParallele_Nov2025_Vers3.xlsm]MATEMATICA!$A$41:$A$48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[ModelloProveParallele_Nov2025_Vers3.xlsm]MATEMATICA!$J$41:$J$48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5</c:v>
                </c:pt>
                <c:pt idx="4">
                  <c:v>3</c:v>
                </c:pt>
                <c:pt idx="5">
                  <c:v>4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C3-4E1D-9AF4-C2B1D6A9B2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8872704"/>
        <c:axId val="118890880"/>
      </c:barChart>
      <c:catAx>
        <c:axId val="11887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890880"/>
        <c:crosses val="autoZero"/>
        <c:auto val="1"/>
        <c:lblAlgn val="ctr"/>
        <c:lblOffset val="100"/>
        <c:noMultiLvlLbl val="0"/>
      </c:catAx>
      <c:valAx>
        <c:axId val="118890880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87270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8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2B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Matematica</a:t>
            </a:r>
            <a:r>
              <a:rPr lang="it-IT" sz="800" b="0" i="1"/>
              <a:t>.</a:t>
            </a:r>
          </a:p>
        </c:rich>
      </c:tx>
      <c:layout>
        <c:manualLayout>
          <c:xMode val="edge"/>
          <c:yMode val="edge"/>
          <c:x val="0.24494893594669234"/>
          <c:y val="3.665170940170939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[ModelloProveParallele_Nov2025_Vers3.xlsm]MATEMATICA!$A$41:$A$48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[ModelloProveParallele_Nov2025_Vers3.xlsm]MATEMATICA!$K$41:$K$48</c:f>
              <c:numCache>
                <c:formatCode>General</c:formatCode>
                <c:ptCount val="8"/>
                <c:pt idx="0">
                  <c:v>0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7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05-427A-9D90-EBBCF88B3B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8924032"/>
        <c:axId val="118925568"/>
      </c:barChart>
      <c:catAx>
        <c:axId val="118924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925568"/>
        <c:crosses val="autoZero"/>
        <c:auto val="1"/>
        <c:lblAlgn val="ctr"/>
        <c:lblOffset val="100"/>
        <c:noMultiLvlLbl val="0"/>
      </c:catAx>
      <c:valAx>
        <c:axId val="118925568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892403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8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3A Matematica</a:t>
            </a:r>
          </a:p>
        </c:rich>
      </c:tx>
      <c:layout>
        <c:manualLayout>
          <c:xMode val="edge"/>
          <c:yMode val="edge"/>
          <c:x val="0.16750516032148666"/>
          <c:y val="2.590726495726495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[ModelloProveParallele_Nov2025_Vers3.xlsm]MATEMATICA!$A$41:$A$48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[ModelloProveParallele_Nov2025_Vers3.xlsm]MATEMATICA!$F$41:$F$48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7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A2-4FFF-97D4-879B9A4130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9304576"/>
        <c:axId val="119306112"/>
      </c:barChart>
      <c:catAx>
        <c:axId val="11930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9306112"/>
        <c:crosses val="autoZero"/>
        <c:auto val="1"/>
        <c:lblAlgn val="ctr"/>
        <c:lblOffset val="100"/>
        <c:noMultiLvlLbl val="0"/>
      </c:catAx>
      <c:valAx>
        <c:axId val="119306112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930457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8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Bassano 3B Matematica.</a:t>
            </a:r>
          </a:p>
        </c:rich>
      </c:tx>
      <c:layout>
        <c:manualLayout>
          <c:xMode val="edge"/>
          <c:yMode val="edge"/>
          <c:x val="0.19730197202545324"/>
          <c:y val="2.86207264957264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34385642959866"/>
          <c:y val="9.87894287854633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[ModelloProveParallele_Nov2025_Vers3.xlsm]MATEMATICA!$A$41:$A$48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[ModelloProveParallele_Nov2025_Vers3.xlsm]MATEMATICA!$G$41:$G$48</c:f>
              <c:numCache>
                <c:formatCode>General</c:formatCode>
                <c:ptCount val="8"/>
                <c:pt idx="0">
                  <c:v>0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78-49BE-98B8-01609BCC50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9146752"/>
        <c:axId val="119164928"/>
      </c:barChart>
      <c:catAx>
        <c:axId val="119146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9164928"/>
        <c:crosses val="autoZero"/>
        <c:auto val="1"/>
        <c:lblAlgn val="ctr"/>
        <c:lblOffset val="100"/>
        <c:noMultiLvlLbl val="0"/>
      </c:catAx>
      <c:valAx>
        <c:axId val="119164928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914675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8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3A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Matematica</a:t>
            </a:r>
            <a:r>
              <a:rPr lang="it-IT" sz="800" b="0" i="1"/>
              <a:t>.</a:t>
            </a:r>
          </a:p>
        </c:rich>
      </c:tx>
      <c:layout>
        <c:manualLayout>
          <c:xMode val="edge"/>
          <c:yMode val="edge"/>
          <c:x val="0.209214885490455"/>
          <c:y val="3.129786324786324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[ModelloProveParallele_Nov2025_Vers3.xlsm]MATEMATICA!$A$41:$A$48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[ModelloProveParallele_Nov2025_Vers3.xlsm]MATEMATICA!$L$41:$L$48</c:f>
              <c:numCache>
                <c:formatCode>General</c:formatCode>
                <c:ptCount val="8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5</c:v>
                </c:pt>
                <c:pt idx="6">
                  <c:v>3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E5-4F99-80FB-655D282030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9198080"/>
        <c:axId val="119199616"/>
      </c:barChart>
      <c:catAx>
        <c:axId val="11919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9199616"/>
        <c:crosses val="autoZero"/>
        <c:auto val="1"/>
        <c:lblAlgn val="ctr"/>
        <c:lblOffset val="100"/>
        <c:noMultiLvlLbl val="0"/>
      </c:catAx>
      <c:valAx>
        <c:axId val="119199616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919808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8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800" b="0" i="1"/>
              <a:t>Oriolo 3B </a:t>
            </a:r>
            <a:r>
              <a:rPr lang="it-IT" sz="800" b="0" i="1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Matematica</a:t>
            </a:r>
            <a:r>
              <a:rPr lang="it-IT" sz="800" b="0" i="1"/>
              <a:t>.</a:t>
            </a:r>
          </a:p>
        </c:rich>
      </c:tx>
      <c:layout>
        <c:manualLayout>
          <c:xMode val="edge"/>
          <c:yMode val="edge"/>
          <c:x val="0.24494893594669234"/>
          <c:y val="3.665170940170939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637893345097881"/>
          <c:y val="9.8789506172839506E-2"/>
          <c:w val="0.82232792654803677"/>
          <c:h val="0.84331995884773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[ModelloProveParallele_Nov2025_Vers3.xlsm]MATEMATICA!$A$41:$A$48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</c:numCache>
            </c:numRef>
          </c:cat>
          <c:val>
            <c:numRef>
              <c:f>[ModelloProveParallele_Nov2025_Vers3.xlsm]MATEMATICA!$M$41:$M$48</c:f>
              <c:numCache>
                <c:formatCode>General</c:formatCode>
                <c:ptCount val="8"/>
                <c:pt idx="0">
                  <c:v>0</c:v>
                </c:pt>
                <c:pt idx="1">
                  <c:v>2</c:v>
                </c:pt>
                <c:pt idx="2">
                  <c:v>5</c:v>
                </c:pt>
                <c:pt idx="3">
                  <c:v>5</c:v>
                </c:pt>
                <c:pt idx="4">
                  <c:v>6</c:v>
                </c:pt>
                <c:pt idx="5">
                  <c:v>1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5E-451E-92FD-90A7BBDB4A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9613696"/>
        <c:axId val="119623680"/>
      </c:barChart>
      <c:catAx>
        <c:axId val="119613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9623680"/>
        <c:crosses val="autoZero"/>
        <c:auto val="1"/>
        <c:lblAlgn val="ctr"/>
        <c:lblOffset val="100"/>
        <c:noMultiLvlLbl val="0"/>
      </c:catAx>
      <c:valAx>
        <c:axId val="119623680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961369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DC270BB5-20A6-4FB9-BB0A-1A7E2AFC121F}" type="datetimeFigureOut">
              <a:rPr lang="it-IT" smtClean="0"/>
              <a:t>19/11/2025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544DCCC-5800-4132-BC1C-B30AC8D985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7301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07583-39F4-4F54-8683-9D1356645876}" type="datetime1">
              <a:rPr lang="it-IT" smtClean="0"/>
              <a:t>19/11/2025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‹N›</a:t>
            </a:fld>
            <a:endParaRPr lang="it-IT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46BBB-B134-425B-A762-B93539EC7C4F}" type="datetime1">
              <a:rPr lang="it-IT" smtClean="0"/>
              <a:t>19/11/2025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EE87-815B-4228-AE0C-CB9A4CBBCBAF}" type="datetime1">
              <a:rPr lang="it-IT" smtClean="0"/>
              <a:t>19/11/2025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‹N›</a:t>
            </a:fld>
            <a:endParaRPr lang="it-IT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CDC5D-835C-4665-87AE-1455CBEC9891}" type="datetime1">
              <a:rPr lang="it-IT" smtClean="0"/>
              <a:t>19/11/2025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2F374-F972-4D0F-9FF9-F16358ACB189}" type="datetime1">
              <a:rPr lang="it-IT" smtClean="0"/>
              <a:t>19/11/2025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‹N›</a:t>
            </a:fld>
            <a:endParaRPr lang="it-IT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ACCE2-CAD4-43A7-BB62-D13D3CA3F419}" type="datetime1">
              <a:rPr lang="it-IT" smtClean="0"/>
              <a:t>19/11/2025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FA307-D153-4585-9008-1810D22FFF82}" type="datetime1">
              <a:rPr lang="it-IT" smtClean="0"/>
              <a:t>19/11/2025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D94D7-77FB-43B5-BC8D-49E83679641A}" type="datetime1">
              <a:rPr lang="it-IT" smtClean="0"/>
              <a:t>19/11/2025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‹N›</a:t>
            </a:fld>
            <a:endParaRPr lang="it-IT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F8F7-372E-4F67-AA85-10D3F516C22B}" type="datetime1">
              <a:rPr lang="it-IT" smtClean="0"/>
              <a:t>19/11/2025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1EF8-02B9-4017-B18B-9BB79259A9CA}" type="datetime1">
              <a:rPr lang="it-IT" smtClean="0"/>
              <a:t>19/11/2025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2C10-D28C-4C02-A154-C33603B6077C}" type="datetime1">
              <a:rPr lang="it-IT" smtClean="0"/>
              <a:t>19/11/2025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schemeClr val="bg1">
                <a:shade val="20000"/>
                <a:satMod val="350000"/>
                <a:lumMod val="125000"/>
              </a:schemeClr>
              <a:schemeClr val="bg1">
                <a:tint val="90000"/>
                <a:satMod val="25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F39185D9-5D73-41AC-8114-1A26D0B456D8}" type="datetime1">
              <a:rPr lang="it-IT" smtClean="0"/>
              <a:t>19/11/2025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046380D2-B827-4026-BC84-85F8FCC59216}" type="slidenum">
              <a:rPr lang="it-IT" smtClean="0"/>
              <a:t>‹N›</a:t>
            </a:fld>
            <a:endParaRPr lang="it-IT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28.xml"/><Relationship Id="rId4" Type="http://schemas.openxmlformats.org/officeDocument/2006/relationships/chart" Target="../charts/chart2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32.xml"/><Relationship Id="rId4" Type="http://schemas.openxmlformats.org/officeDocument/2006/relationships/chart" Target="../charts/chart3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36.xml"/><Relationship Id="rId4" Type="http://schemas.openxmlformats.org/officeDocument/2006/relationships/chart" Target="../charts/char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40.xml"/><Relationship Id="rId4" Type="http://schemas.openxmlformats.org/officeDocument/2006/relationships/chart" Target="../charts/chart3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44.xml"/><Relationship Id="rId4" Type="http://schemas.openxmlformats.org/officeDocument/2006/relationships/chart" Target="../charts/chart4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48.xml"/><Relationship Id="rId4" Type="http://schemas.openxmlformats.org/officeDocument/2006/relationships/chart" Target="../charts/chart4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52.xml"/><Relationship Id="rId4" Type="http://schemas.openxmlformats.org/officeDocument/2006/relationships/chart" Target="../charts/chart5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4.xml"/><Relationship Id="rId2" Type="http://schemas.openxmlformats.org/officeDocument/2006/relationships/chart" Target="../charts/chart53.xml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56.xml"/><Relationship Id="rId4" Type="http://schemas.openxmlformats.org/officeDocument/2006/relationships/chart" Target="../charts/chart5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8.xml"/><Relationship Id="rId2" Type="http://schemas.openxmlformats.org/officeDocument/2006/relationships/chart" Target="../charts/chart57.xml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60.xml"/><Relationship Id="rId4" Type="http://schemas.openxmlformats.org/officeDocument/2006/relationships/chart" Target="../charts/chart5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2.xml"/><Relationship Id="rId2" Type="http://schemas.openxmlformats.org/officeDocument/2006/relationships/chart" Target="../charts/chart61.xml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64.xml"/><Relationship Id="rId4" Type="http://schemas.openxmlformats.org/officeDocument/2006/relationships/chart" Target="../charts/chart6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6.xml"/><Relationship Id="rId2" Type="http://schemas.openxmlformats.org/officeDocument/2006/relationships/chart" Target="../charts/chart6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68.xml"/><Relationship Id="rId4" Type="http://schemas.openxmlformats.org/officeDocument/2006/relationships/chart" Target="../charts/chart6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0.xml"/><Relationship Id="rId2" Type="http://schemas.openxmlformats.org/officeDocument/2006/relationships/chart" Target="../charts/chart69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72.xml"/><Relationship Id="rId4" Type="http://schemas.openxmlformats.org/officeDocument/2006/relationships/chart" Target="../charts/chart7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4.xml"/><Relationship Id="rId2" Type="http://schemas.openxmlformats.org/officeDocument/2006/relationships/chart" Target="../charts/chart73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76.xml"/><Relationship Id="rId4" Type="http://schemas.openxmlformats.org/officeDocument/2006/relationships/chart" Target="../charts/chart7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8.xml"/><Relationship Id="rId2" Type="http://schemas.openxmlformats.org/officeDocument/2006/relationships/chart" Target="../charts/chart77.xml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80.xml"/><Relationship Id="rId4" Type="http://schemas.openxmlformats.org/officeDocument/2006/relationships/chart" Target="../charts/chart7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2.xml"/><Relationship Id="rId2" Type="http://schemas.openxmlformats.org/officeDocument/2006/relationships/chart" Target="../charts/chart81.xml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84.xml"/><Relationship Id="rId4" Type="http://schemas.openxmlformats.org/officeDocument/2006/relationships/chart" Target="../charts/chart8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6.xml"/><Relationship Id="rId2" Type="http://schemas.openxmlformats.org/officeDocument/2006/relationships/chart" Target="../charts/chart85.xml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88.xml"/><Relationship Id="rId4" Type="http://schemas.openxmlformats.org/officeDocument/2006/relationships/chart" Target="../charts/chart8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732656"/>
          </a:xfrm>
        </p:spPr>
        <p:txBody>
          <a:bodyPr/>
          <a:lstStyle/>
          <a:p>
            <a:pPr algn="ctr"/>
            <a:r>
              <a:rPr lang="it-IT" sz="3200" dirty="0"/>
              <a:t>Istituto comprensivo di Bassano Romano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15616" y="4365104"/>
            <a:ext cx="6858000" cy="100811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it-IT" sz="2400" dirty="0">
                <a:latin typeface="Arial Black" panose="020B0A04020102020204" pitchFamily="34" charset="0"/>
              </a:rPr>
              <a:t>Analisi Dati dei Test d’ingresso</a:t>
            </a:r>
          </a:p>
          <a:p>
            <a:pPr algn="ctr"/>
            <a:endParaRPr lang="it-IT" sz="2400" dirty="0">
              <a:latin typeface="Arial Black" panose="020B0A04020102020204" pitchFamily="34" charset="0"/>
            </a:endParaRPr>
          </a:p>
          <a:p>
            <a:pPr algn="ctr"/>
            <a:r>
              <a:rPr lang="it-IT" sz="2000" dirty="0">
                <a:latin typeface="Arial Black" panose="020B0A04020102020204" pitchFamily="34" charset="0"/>
              </a:rPr>
              <a:t>Anno scolastico </a:t>
            </a:r>
            <a:r>
              <a:rPr lang="it-IT" sz="2000" dirty="0" smtClean="0">
                <a:latin typeface="Arial Black" panose="020B0A04020102020204" pitchFamily="34" charset="0"/>
              </a:rPr>
              <a:t>2025-2026</a:t>
            </a:r>
            <a:endParaRPr lang="it-IT" sz="2000" dirty="0">
              <a:latin typeface="Arial Black" panose="020B0A04020102020204" pitchFamily="34" charset="0"/>
            </a:endParaRPr>
          </a:p>
        </p:txBody>
      </p:sp>
      <p:sp>
        <p:nvSpPr>
          <p:cNvPr id="5" name="Sottotitolo 2"/>
          <p:cNvSpPr txBox="1">
            <a:spLocks/>
          </p:cNvSpPr>
          <p:nvPr/>
        </p:nvSpPr>
        <p:spPr>
          <a:xfrm>
            <a:off x="684003" y="6237312"/>
            <a:ext cx="2303821" cy="28803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000" dirty="0">
                <a:latin typeface="Arial Black" panose="020B0A04020102020204" pitchFamily="34" charset="0"/>
              </a:rPr>
              <a:t>Bassano, </a:t>
            </a:r>
            <a:r>
              <a:rPr lang="it-IT" sz="1000" dirty="0" smtClean="0">
                <a:latin typeface="Arial Black" panose="020B0A04020102020204" pitchFamily="34" charset="0"/>
              </a:rPr>
              <a:t>17 </a:t>
            </a:r>
            <a:r>
              <a:rPr lang="it-IT" sz="1000" dirty="0">
                <a:latin typeface="Arial Black" panose="020B0A04020102020204" pitchFamily="34" charset="0"/>
              </a:rPr>
              <a:t>novembre </a:t>
            </a:r>
            <a:r>
              <a:rPr lang="it-IT" sz="1000" dirty="0" smtClean="0">
                <a:latin typeface="Arial Black" panose="020B0A04020102020204" pitchFamily="34" charset="0"/>
              </a:rPr>
              <a:t>2025</a:t>
            </a:r>
            <a:endParaRPr lang="it-IT" sz="1000" dirty="0">
              <a:latin typeface="Arial Black" panose="020B0A04020102020204" pitchFamily="34" charset="0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9612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15616" y="972024"/>
            <a:ext cx="7272808" cy="434580"/>
          </a:xfrm>
        </p:spPr>
        <p:txBody>
          <a:bodyPr>
            <a:normAutofit/>
          </a:bodyPr>
          <a:lstStyle/>
          <a:p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Mettere a confronto le votazioni ottenute nei test d’ingresso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899592" y="542508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Arial Black" panose="020B0A04020102020204" pitchFamily="34" charset="0"/>
              </a:rPr>
              <a:t>Obiettivo dell’analisi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889104" y="1406604"/>
            <a:ext cx="735530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Arial Black" panose="020B0A04020102020204" pitchFamily="34" charset="0"/>
              </a:rPr>
              <a:t>Fattori considerati nell’analisi</a:t>
            </a:r>
          </a:p>
          <a:p>
            <a:endParaRPr lang="it-IT" sz="1400" dirty="0">
              <a:latin typeface="Arial Black" panose="020B0A04020102020204" pitchFamily="34" charset="0"/>
            </a:endParaRPr>
          </a:p>
          <a:p>
            <a:r>
              <a:rPr lang="it-IT" dirty="0">
                <a:latin typeface="Arial Rounded MT Bold" panose="020F0704030504030204" pitchFamily="34" charset="0"/>
              </a:rPr>
              <a:t>    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Il dato delle votazioni è stato disaggregato per:</a:t>
            </a:r>
          </a:p>
        </p:txBody>
      </p:sp>
      <p:sp>
        <p:nvSpPr>
          <p:cNvPr id="7" name="Segnaposto contenuto 2"/>
          <p:cNvSpPr txBox="1">
            <a:spLocks/>
          </p:cNvSpPr>
          <p:nvPr/>
        </p:nvSpPr>
        <p:spPr>
          <a:xfrm>
            <a:off x="1115616" y="2393683"/>
            <a:ext cx="7416824" cy="167721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Plesso scolastico (Bassano, Oriolo);</a:t>
            </a:r>
          </a:p>
          <a:p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Classi (Prima, seconda e terza);</a:t>
            </a:r>
          </a:p>
          <a:p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Materia (Inglese, Francese, Italiano, Matematica);</a:t>
            </a:r>
          </a:p>
          <a:p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Componente di valutazione (laddove presente). </a:t>
            </a:r>
          </a:p>
          <a:p>
            <a:endParaRPr lang="it-IT" sz="1800" dirty="0">
              <a:latin typeface="Arial Rounded MT Bold" panose="020F0704030504030204" pitchFamily="34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889104" y="4790980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Arial Black" panose="020B0A04020102020204" pitchFamily="34" charset="0"/>
              </a:rPr>
              <a:t>Metodo di rappresentazione dei risultati</a:t>
            </a:r>
          </a:p>
        </p:txBody>
      </p:sp>
      <p:sp>
        <p:nvSpPr>
          <p:cNvPr id="9" name="Segnaposto contenuto 2"/>
          <p:cNvSpPr txBox="1">
            <a:spLocks/>
          </p:cNvSpPr>
          <p:nvPr/>
        </p:nvSpPr>
        <p:spPr>
          <a:xfrm>
            <a:off x="1115616" y="5201030"/>
            <a:ext cx="7272808" cy="49927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it-IT" sz="1800" dirty="0">
                <a:latin typeface="Calibri" panose="020F0502020204030204" pitchFamily="34" charset="0"/>
                <a:cs typeface="Calibri" panose="020F0502020204030204" pitchFamily="34" charset="0"/>
              </a:rPr>
              <a:t>Tabelle e grafici. </a:t>
            </a:r>
          </a:p>
          <a:p>
            <a:endParaRPr lang="it-IT" sz="1800" dirty="0">
              <a:latin typeface="Arial Rounded MT Bold" panose="020F0704030504030204" pitchFamily="34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68371" y="3973254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Arial Black" panose="020B0A04020102020204" pitchFamily="34" charset="0"/>
              </a:rPr>
              <a:t>Statistiche e metodi impiegati per il confronto</a:t>
            </a:r>
          </a:p>
        </p:txBody>
      </p:sp>
      <p:sp>
        <p:nvSpPr>
          <p:cNvPr id="11" name="Segnaposto contenuto 2"/>
          <p:cNvSpPr txBox="1">
            <a:spLocks/>
          </p:cNvSpPr>
          <p:nvPr/>
        </p:nvSpPr>
        <p:spPr>
          <a:xfrm>
            <a:off x="1092941" y="4398023"/>
            <a:ext cx="6431387" cy="39912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47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it-IT" sz="3800" dirty="0">
                <a:latin typeface="Calibri" panose="020F0502020204030204" pitchFamily="34" charset="0"/>
                <a:cs typeface="Calibri" panose="020F0502020204030204" pitchFamily="34" charset="0"/>
              </a:rPr>
              <a:t>Medie delle votazioni per plesso, classe e materia </a:t>
            </a:r>
          </a:p>
          <a:p>
            <a:endParaRPr lang="it-IT" sz="1800" dirty="0">
              <a:latin typeface="Arial Rounded MT Bold" panose="020F0704030504030204" pitchFamily="34" charset="0"/>
            </a:endParaRPr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33509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97550" y="423505"/>
            <a:ext cx="6768752" cy="432048"/>
          </a:xfrm>
        </p:spPr>
        <p:txBody>
          <a:bodyPr>
            <a:normAutofit/>
          </a:bodyPr>
          <a:lstStyle/>
          <a:p>
            <a:r>
              <a:rPr lang="it-IT" sz="1600" b="1" dirty="0">
                <a:latin typeface="Calibri" panose="020F0502020204030204" pitchFamily="34" charset="0"/>
                <a:cs typeface="Calibri" panose="020F0502020204030204" pitchFamily="34" charset="0"/>
              </a:rPr>
              <a:t>La media dei voti per materia, classe, plesso e componente di valutazione 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3</a:t>
            </a:fld>
            <a:endParaRPr lang="it-IT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F3060A86-9310-4680-A637-15DD31689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6262690"/>
            <a:ext cx="6336000" cy="503881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1307445"/>
              </p:ext>
            </p:extLst>
          </p:nvPr>
        </p:nvGraphicFramePr>
        <p:xfrm>
          <a:off x="1187624" y="1268760"/>
          <a:ext cx="6429685" cy="4107991"/>
        </p:xfrm>
        <a:graphic>
          <a:graphicData uri="http://schemas.openxmlformats.org/drawingml/2006/table">
            <a:tbl>
              <a:tblPr/>
              <a:tblGrid>
                <a:gridCol w="6679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69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08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08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08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08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08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208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93486">
                <a:tc rowSpan="3" gridSpan="2">
                  <a:txBody>
                    <a:bodyPr/>
                    <a:lstStyle/>
                    <a:p>
                      <a:pPr algn="ctr" fontAlgn="b"/>
                      <a:r>
                        <a:rPr lang="it-IT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it-IT" sz="1100" b="1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Bassano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486">
                <a:tc gridSpan="2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it-IT" sz="1100" b="1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Bassano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it-IT" sz="1100" b="1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Oriolo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859">
                <a:tc gridSpan="2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1° comp.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2° comp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comp un.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1° comp.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2° comp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comp un.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34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it-IT" sz="1000" b="1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Italiano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5,48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5,48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5,16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5,16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83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Inglese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8,19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8,08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8,24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83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Francese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8,07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83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Matematica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6,79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834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it-IT" sz="1000" b="1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2A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Italiano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7,72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83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Inglese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83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Francese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5,04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83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Matematica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834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it-IT" sz="1000" b="1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3A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Italiano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6,73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83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Inglese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5,80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83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Francese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5,68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83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Matematica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8,10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834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it-IT" sz="1000" b="1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Italiano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5,01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5,01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83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Inglese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8,58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8,76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83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Francese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83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Matematica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834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it-IT" sz="1000" b="1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2B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Italiano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7,78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6,66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83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Inglese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6,88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83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Francese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5,55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83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Matematica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4834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it-IT" sz="1000" b="1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3B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Italiano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483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Inglese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7,86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5,98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6,94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483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Francese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6,79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5,44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5,37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483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Matematica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3762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246629" y="404664"/>
            <a:ext cx="4670594" cy="432048"/>
          </a:xfrm>
        </p:spPr>
        <p:txBody>
          <a:bodyPr>
            <a:normAutofit/>
          </a:bodyPr>
          <a:lstStyle/>
          <a:p>
            <a:r>
              <a:rPr lang="it-IT" sz="1600" b="1" dirty="0">
                <a:latin typeface="Calibri" panose="020F0502020204030204" pitchFamily="34" charset="0"/>
                <a:cs typeface="Calibri" panose="020F0502020204030204" pitchFamily="34" charset="0"/>
              </a:rPr>
              <a:t>La media dei voti per materia, classe, plesso 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6230455"/>
            <a:ext cx="2659557" cy="6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4</a:t>
            </a:fld>
            <a:endParaRPr lang="it-IT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992027"/>
              </p:ext>
            </p:extLst>
          </p:nvPr>
        </p:nvGraphicFramePr>
        <p:xfrm>
          <a:off x="1043608" y="1484784"/>
          <a:ext cx="7135564" cy="3312369"/>
        </p:xfrm>
        <a:graphic>
          <a:graphicData uri="http://schemas.openxmlformats.org/drawingml/2006/table">
            <a:tbl>
              <a:tblPr/>
              <a:tblGrid>
                <a:gridCol w="7066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1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9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9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66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14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498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498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98412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it-IT" sz="10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Plesso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it-IT" sz="10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EF2C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Plesso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729">
                <a:tc gridSpan="2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Bassano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Oriolo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Bassano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Oriolo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26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Italiano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5,48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5,16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Italiano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5,01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26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Inglese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8,07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8,16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Inglese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8,67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26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Francese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Francese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126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Matematica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Matematica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26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2A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Italiano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2B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Italiano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126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Inglese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Inglese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126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Francese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Francese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126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Matematica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Matematica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126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3A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Italiano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3B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Italiano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126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Inglese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Inglese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126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Francese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Francese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126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Matematica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8,10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Matematica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6,43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3254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755576" y="476672"/>
            <a:ext cx="4752528" cy="576064"/>
          </a:xfrm>
        </p:spPr>
        <p:txBody>
          <a:bodyPr>
            <a:normAutofit/>
          </a:bodyPr>
          <a:lstStyle/>
          <a:p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Istogrammi: medie dei voti per plesso, classe e materia </a:t>
            </a:r>
          </a:p>
          <a:p>
            <a:r>
              <a:rPr lang="it-IT" sz="1400" i="1" dirty="0">
                <a:latin typeface="Calibri" panose="020F0502020204030204" pitchFamily="34" charset="0"/>
                <a:cs typeface="Calibri" panose="020F0502020204030204" pitchFamily="34" charset="0"/>
              </a:rPr>
              <a:t>Italiano: </a:t>
            </a:r>
            <a:r>
              <a:rPr lang="it-IT" sz="1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1B Bassano </a:t>
            </a:r>
            <a:r>
              <a:rPr lang="it-IT" sz="1400" i="1" dirty="0">
                <a:latin typeface="Calibri" panose="020F0502020204030204" pitchFamily="34" charset="0"/>
                <a:cs typeface="Calibri" panose="020F0502020204030204" pitchFamily="34" charset="0"/>
              </a:rPr>
              <a:t>non esistente</a:t>
            </a:r>
            <a:endParaRPr lang="it-IT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5</a:t>
            </a:fld>
            <a:endParaRPr lang="it-IT"/>
          </a:p>
        </p:txBody>
      </p:sp>
      <p:graphicFrame>
        <p:nvGraphicFramePr>
          <p:cNvPr id="6" name="Grafico 1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37700" y="1540208"/>
          <a:ext cx="7068600" cy="3777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6647" y="6246440"/>
            <a:ext cx="48245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Per italiano, inglese, francese, il voto riportato in figura è dato dalla media delle due componenti</a:t>
            </a:r>
            <a:endParaRPr lang="it-IT" sz="900" dirty="0"/>
          </a:p>
        </p:txBody>
      </p:sp>
    </p:spTree>
    <p:extLst>
      <p:ext uri="{BB962C8B-B14F-4D97-AF65-F5344CB8AC3E}">
        <p14:creationId xmlns:p14="http://schemas.microsoft.com/office/powerpoint/2010/main" val="2515375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755576" y="510621"/>
            <a:ext cx="4752528" cy="504056"/>
          </a:xfrm>
        </p:spPr>
        <p:txBody>
          <a:bodyPr>
            <a:noAutofit/>
          </a:bodyPr>
          <a:lstStyle/>
          <a:p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Istogrammi: medie dei voti per plesso, classe e materia </a:t>
            </a:r>
          </a:p>
          <a:p>
            <a:r>
              <a:rPr lang="it-IT" sz="1400" i="1" dirty="0">
                <a:latin typeface="Calibri" panose="020F0502020204030204" pitchFamily="34" charset="0"/>
                <a:cs typeface="Calibri" panose="020F0502020204030204" pitchFamily="34" charset="0"/>
              </a:rPr>
              <a:t>Inglese, </a:t>
            </a:r>
            <a:r>
              <a:rPr lang="it-IT" sz="1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1B Bassano </a:t>
            </a:r>
            <a:r>
              <a:rPr lang="it-IT" sz="1400" i="1" dirty="0">
                <a:latin typeface="Calibri" panose="020F0502020204030204" pitchFamily="34" charset="0"/>
                <a:cs typeface="Calibri" panose="020F0502020204030204" pitchFamily="34" charset="0"/>
              </a:rPr>
              <a:t>non esistente </a:t>
            </a:r>
            <a:endParaRPr lang="it-IT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6</a:t>
            </a:fld>
            <a:endParaRPr lang="it-IT"/>
          </a:p>
        </p:txBody>
      </p:sp>
      <p:graphicFrame>
        <p:nvGraphicFramePr>
          <p:cNvPr id="6" name="Grafico 2">
            <a:extLst>
              <a:ext uri="{FF2B5EF4-FFF2-40B4-BE49-F238E27FC236}">
                <a16:creationId xmlns:a16="http://schemas.microsoft.com/office/drawing/2014/main" id="{00000000-0008-0000-0500-0000030000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37700" y="1552003"/>
          <a:ext cx="7068600" cy="37539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6647" y="6246440"/>
            <a:ext cx="48245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Per italiano, inglese, francese, il voto riportato in figura è dato dalla media delle due componenti</a:t>
            </a:r>
            <a:endParaRPr lang="it-IT" sz="900" dirty="0"/>
          </a:p>
        </p:txBody>
      </p:sp>
    </p:spTree>
    <p:extLst>
      <p:ext uri="{BB962C8B-B14F-4D97-AF65-F5344CB8AC3E}">
        <p14:creationId xmlns:p14="http://schemas.microsoft.com/office/powerpoint/2010/main" val="1835013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7</a:t>
            </a:fld>
            <a:endParaRPr lang="it-IT"/>
          </a:p>
        </p:txBody>
      </p:sp>
      <p:sp>
        <p:nvSpPr>
          <p:cNvPr id="8" name="Segnaposto testo 3"/>
          <p:cNvSpPr txBox="1">
            <a:spLocks/>
          </p:cNvSpPr>
          <p:nvPr/>
        </p:nvSpPr>
        <p:spPr>
          <a:xfrm>
            <a:off x="755576" y="476672"/>
            <a:ext cx="4752528" cy="50405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77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dirty="0">
                <a:latin typeface="Calibri" panose="020F0502020204030204" pitchFamily="34" charset="0"/>
                <a:cs typeface="Calibri" panose="020F0502020204030204" pitchFamily="34" charset="0"/>
              </a:rPr>
              <a:t>Istogrammi: medie dei voti per plesso, classe e materia  </a:t>
            </a:r>
          </a:p>
          <a:p>
            <a:r>
              <a:rPr lang="it-IT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Francese: 1A-1B Oriolo e 1 A Bassano prove non sostenute in ingresso</a:t>
            </a:r>
            <a:endParaRPr lang="it-IT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Grafico 3">
            <a:extLst>
              <a:ext uri="{FF2B5EF4-FFF2-40B4-BE49-F238E27FC236}">
                <a16:creationId xmlns:a16="http://schemas.microsoft.com/office/drawing/2014/main" id="{00000000-0008-0000-0500-0000040000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37700" y="1536957"/>
          <a:ext cx="7068600" cy="37840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6647" y="6246440"/>
            <a:ext cx="48245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Per italiano, inglese, francese, il voto riportato in figura è dato dalla media delle due componenti</a:t>
            </a:r>
            <a:endParaRPr lang="it-IT" sz="900" dirty="0"/>
          </a:p>
        </p:txBody>
      </p:sp>
    </p:spTree>
    <p:extLst>
      <p:ext uri="{BB962C8B-B14F-4D97-AF65-F5344CB8AC3E}">
        <p14:creationId xmlns:p14="http://schemas.microsoft.com/office/powerpoint/2010/main" val="1784228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8</a:t>
            </a:fld>
            <a:endParaRPr lang="it-IT"/>
          </a:p>
        </p:txBody>
      </p:sp>
      <p:sp>
        <p:nvSpPr>
          <p:cNvPr id="8" name="Segnaposto testo 3"/>
          <p:cNvSpPr>
            <a:spLocks noGrp="1"/>
          </p:cNvSpPr>
          <p:nvPr>
            <p:ph type="body" sz="half" idx="2"/>
          </p:nvPr>
        </p:nvSpPr>
        <p:spPr>
          <a:xfrm>
            <a:off x="755576" y="476672"/>
            <a:ext cx="4752528" cy="504056"/>
          </a:xfrm>
        </p:spPr>
        <p:txBody>
          <a:bodyPr>
            <a:normAutofit fontScale="85000" lnSpcReduction="20000"/>
          </a:bodyPr>
          <a:lstStyle/>
          <a:p>
            <a:r>
              <a:rPr lang="it-IT" sz="1600" b="1" dirty="0">
                <a:latin typeface="Calibri" panose="020F0502020204030204" pitchFamily="34" charset="0"/>
                <a:cs typeface="Calibri" panose="020F0502020204030204" pitchFamily="34" charset="0"/>
              </a:rPr>
              <a:t>Istogrammi: medie dei voti per plesso, classe e materia  </a:t>
            </a:r>
          </a:p>
          <a:p>
            <a:r>
              <a:rPr lang="it-IT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Matematica: 1B Bassano non esistente</a:t>
            </a:r>
            <a:endParaRPr lang="it-I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Grafico 4">
            <a:extLst>
              <a:ext uri="{FF2B5EF4-FFF2-40B4-BE49-F238E27FC236}">
                <a16:creationId xmlns:a16="http://schemas.microsoft.com/office/drawing/2014/main" id="{00000000-0008-0000-0500-0000050000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37700" y="1541162"/>
          <a:ext cx="7068600" cy="3775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66647" y="6246440"/>
            <a:ext cx="48245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Per italiano, inglese, francese, il voto riportato in figura è dato dalla media delle due componenti</a:t>
            </a:r>
            <a:endParaRPr lang="it-IT" sz="900" dirty="0"/>
          </a:p>
        </p:txBody>
      </p:sp>
    </p:spTree>
    <p:extLst>
      <p:ext uri="{BB962C8B-B14F-4D97-AF65-F5344CB8AC3E}">
        <p14:creationId xmlns:p14="http://schemas.microsoft.com/office/powerpoint/2010/main" val="1784228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9</a:t>
            </a:fld>
            <a:endParaRPr lang="it-IT"/>
          </a:p>
        </p:txBody>
      </p:sp>
      <p:sp>
        <p:nvSpPr>
          <p:cNvPr id="8" name="Segnaposto testo 3"/>
          <p:cNvSpPr txBox="1">
            <a:spLocks/>
          </p:cNvSpPr>
          <p:nvPr/>
        </p:nvSpPr>
        <p:spPr>
          <a:xfrm>
            <a:off x="755576" y="476672"/>
            <a:ext cx="7560840" cy="50405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Istogrammi: distribuzione dei voti per plesso, classe, materia e componente di valutazione </a:t>
            </a:r>
            <a:endParaRPr lang="it-IT" sz="1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1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1B Bassano non esistente</a:t>
            </a:r>
            <a:endParaRPr lang="it-IT" sz="1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7624" y="6168090"/>
            <a:ext cx="59046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                    1° Cmp                   2°Cmp                 UnCmp          </a:t>
            </a:r>
            <a:r>
              <a:rPr lang="it-IT" sz="900" dirty="0"/>
              <a:t> 1° Cmp                   2°Cmp                 UnCmp               </a:t>
            </a:r>
            <a:r>
              <a:rPr lang="it-IT" sz="900" dirty="0" smtClean="0"/>
              <a:t>     </a:t>
            </a:r>
          </a:p>
          <a:p>
            <a:r>
              <a:rPr lang="it-IT" sz="900" b="1" dirty="0" smtClean="0"/>
              <a:t>Italiano</a:t>
            </a:r>
            <a:r>
              <a:rPr lang="it-IT" sz="900" dirty="0" smtClean="0"/>
              <a:t>      comprensione          grammatica         </a:t>
            </a:r>
            <a:r>
              <a:rPr lang="it-IT" sz="900" b="1" dirty="0" smtClean="0"/>
              <a:t>francese </a:t>
            </a:r>
            <a:r>
              <a:rPr lang="it-IT" sz="900" dirty="0" smtClean="0"/>
              <a:t>          comprensione          </a:t>
            </a:r>
            <a:r>
              <a:rPr lang="it-IT" sz="900" dirty="0"/>
              <a:t>grammatica </a:t>
            </a:r>
            <a:endParaRPr lang="it-IT" sz="900" dirty="0" smtClean="0"/>
          </a:p>
          <a:p>
            <a:r>
              <a:rPr lang="it-IT" sz="900" b="1" dirty="0" smtClean="0"/>
              <a:t>Inglese  </a:t>
            </a:r>
            <a:r>
              <a:rPr lang="it-IT" sz="900" dirty="0" smtClean="0"/>
              <a:t>     comprensione          grammatica         </a:t>
            </a:r>
            <a:r>
              <a:rPr lang="it-IT" sz="900" b="1" dirty="0" smtClean="0"/>
              <a:t>matematica</a:t>
            </a:r>
            <a:r>
              <a:rPr lang="it-IT" sz="900" dirty="0" smtClean="0"/>
              <a:t>                                                                  voto unico</a:t>
            </a:r>
            <a:endParaRPr lang="it-IT" sz="900" dirty="0"/>
          </a:p>
        </p:txBody>
      </p:sp>
      <p:grpSp>
        <p:nvGrpSpPr>
          <p:cNvPr id="9" name="Gruppo 6">
            <a:extLst>
              <a:ext uri="{FF2B5EF4-FFF2-40B4-BE49-F238E27FC236}">
                <a16:creationId xmlns:a16="http://schemas.microsoft.com/office/drawing/2014/main" id="{00000000-0008-0000-0100-000007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53454" y="1382337"/>
            <a:ext cx="7837092" cy="4093325"/>
            <a:chOff x="0" y="0"/>
            <a:chExt cx="8465307" cy="4617407"/>
          </a:xfrm>
        </p:grpSpPr>
        <p:graphicFrame>
          <p:nvGraphicFramePr>
            <p:cNvPr id="10" name="Grafico 1">
              <a:extLst>
                <a:ext uri="{FF2B5EF4-FFF2-40B4-BE49-F238E27FC236}">
                  <a16:creationId xmlns:a16="http://schemas.microsoft.com/office/drawing/2014/main" id="{00000000-0008-0000-0100-000002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1" name="Grafico 2">
              <a:extLst>
                <a:ext uri="{FF2B5EF4-FFF2-40B4-BE49-F238E27FC236}">
                  <a16:creationId xmlns:a16="http://schemas.microsoft.com/office/drawing/2014/main" id="{00000000-0008-0000-0100-000003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2" name="Grafico 3">
              <a:extLst>
                <a:ext uri="{FF2B5EF4-FFF2-40B4-BE49-F238E27FC236}">
                  <a16:creationId xmlns:a16="http://schemas.microsoft.com/office/drawing/2014/main" id="{00000000-0008-0000-0100-000004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3" name="Grafico 4">
              <a:extLst>
                <a:ext uri="{FF2B5EF4-FFF2-40B4-BE49-F238E27FC236}">
                  <a16:creationId xmlns:a16="http://schemas.microsoft.com/office/drawing/2014/main" id="{00000000-0008-0000-0100-000005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087740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10</a:t>
            </a:fld>
            <a:endParaRPr lang="it-IT"/>
          </a:p>
        </p:txBody>
      </p:sp>
      <p:sp>
        <p:nvSpPr>
          <p:cNvPr id="8" name="Segnaposto testo 3"/>
          <p:cNvSpPr txBox="1">
            <a:spLocks/>
          </p:cNvSpPr>
          <p:nvPr/>
        </p:nvSpPr>
        <p:spPr>
          <a:xfrm>
            <a:off x="755576" y="476672"/>
            <a:ext cx="7560840" cy="50405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Istogrammi: distribuzione dei voti per plesso, classe, materia e componente di valutazione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7624" y="6168090"/>
            <a:ext cx="59046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                    1° Cmp                   2°Cmp                 UnCmp          </a:t>
            </a:r>
            <a:r>
              <a:rPr lang="it-IT" sz="900" dirty="0"/>
              <a:t> 1° Cmp                   2°Cmp                 UnCmp               </a:t>
            </a:r>
            <a:r>
              <a:rPr lang="it-IT" sz="900" dirty="0" smtClean="0"/>
              <a:t>     </a:t>
            </a:r>
          </a:p>
          <a:p>
            <a:r>
              <a:rPr lang="it-IT" sz="900" b="1" dirty="0" smtClean="0"/>
              <a:t>Italiano</a:t>
            </a:r>
            <a:r>
              <a:rPr lang="it-IT" sz="900" dirty="0" smtClean="0"/>
              <a:t>      comprensione          grammatica         </a:t>
            </a:r>
            <a:r>
              <a:rPr lang="it-IT" sz="900" b="1" dirty="0" smtClean="0"/>
              <a:t>francese </a:t>
            </a:r>
            <a:r>
              <a:rPr lang="it-IT" sz="900" dirty="0" smtClean="0"/>
              <a:t>          comprensione          </a:t>
            </a:r>
            <a:r>
              <a:rPr lang="it-IT" sz="900" dirty="0"/>
              <a:t>grammatica </a:t>
            </a:r>
            <a:endParaRPr lang="it-IT" sz="900" dirty="0" smtClean="0"/>
          </a:p>
          <a:p>
            <a:r>
              <a:rPr lang="it-IT" sz="900" b="1" dirty="0" smtClean="0"/>
              <a:t>Inglese  </a:t>
            </a:r>
            <a:r>
              <a:rPr lang="it-IT" sz="900" dirty="0" smtClean="0"/>
              <a:t>     comprensione          grammatica         </a:t>
            </a:r>
            <a:r>
              <a:rPr lang="it-IT" sz="900" b="1" dirty="0" smtClean="0"/>
              <a:t>matematica</a:t>
            </a:r>
            <a:r>
              <a:rPr lang="it-IT" sz="900" dirty="0" smtClean="0"/>
              <a:t>                                                                  voto unico</a:t>
            </a:r>
            <a:endParaRPr lang="it-IT" sz="900" dirty="0"/>
          </a:p>
        </p:txBody>
      </p:sp>
      <p:grpSp>
        <p:nvGrpSpPr>
          <p:cNvPr id="10" name="Gruppo 7">
            <a:extLst>
              <a:ext uri="{FF2B5EF4-FFF2-40B4-BE49-F238E27FC236}">
                <a16:creationId xmlns:a16="http://schemas.microsoft.com/office/drawing/2014/main" id="{00000000-0008-0000-0100-000008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67309" y="1382331"/>
            <a:ext cx="7809382" cy="4093338"/>
            <a:chOff x="0" y="0"/>
            <a:chExt cx="8465307" cy="4617407"/>
          </a:xfrm>
        </p:grpSpPr>
        <p:graphicFrame>
          <p:nvGraphicFramePr>
            <p:cNvPr id="11" name="Grafico 8">
              <a:extLst>
                <a:ext uri="{FF2B5EF4-FFF2-40B4-BE49-F238E27FC236}">
                  <a16:creationId xmlns:a16="http://schemas.microsoft.com/office/drawing/2014/main" id="{00000000-0008-0000-0100-000009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2" name="Grafico 9">
              <a:extLst>
                <a:ext uri="{FF2B5EF4-FFF2-40B4-BE49-F238E27FC236}">
                  <a16:creationId xmlns:a16="http://schemas.microsoft.com/office/drawing/2014/main" id="{00000000-0008-0000-0100-00000A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3" name="Grafico 10">
              <a:extLst>
                <a:ext uri="{FF2B5EF4-FFF2-40B4-BE49-F238E27FC236}">
                  <a16:creationId xmlns:a16="http://schemas.microsoft.com/office/drawing/2014/main" id="{00000000-0008-0000-0100-00000B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4" name="Grafico 11">
              <a:extLst>
                <a:ext uri="{FF2B5EF4-FFF2-40B4-BE49-F238E27FC236}">
                  <a16:creationId xmlns:a16="http://schemas.microsoft.com/office/drawing/2014/main" id="{00000000-0008-0000-0100-00000C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254490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11</a:t>
            </a:fld>
            <a:endParaRPr lang="it-IT"/>
          </a:p>
        </p:txBody>
      </p:sp>
      <p:sp>
        <p:nvSpPr>
          <p:cNvPr id="8" name="Segnaposto testo 3"/>
          <p:cNvSpPr txBox="1">
            <a:spLocks/>
          </p:cNvSpPr>
          <p:nvPr/>
        </p:nvSpPr>
        <p:spPr>
          <a:xfrm>
            <a:off x="755576" y="476672"/>
            <a:ext cx="7560840" cy="43204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Istogrammi: distribuzione dei voti per plesso, classe, materia e componente di valutazione </a:t>
            </a:r>
          </a:p>
          <a:p>
            <a:endParaRPr lang="it-IT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6168090"/>
            <a:ext cx="59046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                    1° Cmp                   2°Cmp                 UnCmp          </a:t>
            </a:r>
            <a:r>
              <a:rPr lang="it-IT" sz="900" dirty="0"/>
              <a:t> 1° Cmp                   2°Cmp                 UnCmp               </a:t>
            </a:r>
            <a:r>
              <a:rPr lang="it-IT" sz="900" dirty="0" smtClean="0"/>
              <a:t>     </a:t>
            </a:r>
          </a:p>
          <a:p>
            <a:r>
              <a:rPr lang="it-IT" sz="900" b="1" dirty="0" smtClean="0"/>
              <a:t>Italiano</a:t>
            </a:r>
            <a:r>
              <a:rPr lang="it-IT" sz="900" dirty="0" smtClean="0"/>
              <a:t>      comprensione          grammatica         </a:t>
            </a:r>
            <a:r>
              <a:rPr lang="it-IT" sz="900" b="1" dirty="0" smtClean="0"/>
              <a:t>francese </a:t>
            </a:r>
            <a:r>
              <a:rPr lang="it-IT" sz="900" dirty="0" smtClean="0"/>
              <a:t>          comprensione          </a:t>
            </a:r>
            <a:r>
              <a:rPr lang="it-IT" sz="900" dirty="0"/>
              <a:t>grammatica </a:t>
            </a:r>
            <a:endParaRPr lang="it-IT" sz="900" dirty="0" smtClean="0"/>
          </a:p>
          <a:p>
            <a:r>
              <a:rPr lang="it-IT" sz="900" b="1" dirty="0" smtClean="0"/>
              <a:t>Inglese  </a:t>
            </a:r>
            <a:r>
              <a:rPr lang="it-IT" sz="900" dirty="0" smtClean="0"/>
              <a:t>     comprensione          grammatica         </a:t>
            </a:r>
            <a:r>
              <a:rPr lang="it-IT" sz="900" b="1" dirty="0" smtClean="0"/>
              <a:t>matematica</a:t>
            </a:r>
            <a:r>
              <a:rPr lang="it-IT" sz="900" dirty="0" smtClean="0"/>
              <a:t>                                                                  voto unico</a:t>
            </a:r>
            <a:endParaRPr lang="it-IT" sz="900" dirty="0"/>
          </a:p>
        </p:txBody>
      </p:sp>
      <p:grpSp>
        <p:nvGrpSpPr>
          <p:cNvPr id="25" name="Gruppo 12">
            <a:extLst>
              <a:ext uri="{FF2B5EF4-FFF2-40B4-BE49-F238E27FC236}">
                <a16:creationId xmlns:a16="http://schemas.microsoft.com/office/drawing/2014/main" id="{00000000-0008-0000-0100-00000D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67309" y="1380455"/>
            <a:ext cx="7809382" cy="4097090"/>
            <a:chOff x="0" y="0"/>
            <a:chExt cx="8465307" cy="4617407"/>
          </a:xfrm>
        </p:grpSpPr>
        <p:graphicFrame>
          <p:nvGraphicFramePr>
            <p:cNvPr id="26" name="Grafico 13">
              <a:extLst>
                <a:ext uri="{FF2B5EF4-FFF2-40B4-BE49-F238E27FC236}">
                  <a16:creationId xmlns:a16="http://schemas.microsoft.com/office/drawing/2014/main" id="{00000000-0008-0000-0100-00000E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27" name="Grafico 14">
              <a:extLst>
                <a:ext uri="{FF2B5EF4-FFF2-40B4-BE49-F238E27FC236}">
                  <a16:creationId xmlns:a16="http://schemas.microsoft.com/office/drawing/2014/main" id="{00000000-0008-0000-0100-00000F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28" name="Grafico 15">
              <a:extLst>
                <a:ext uri="{FF2B5EF4-FFF2-40B4-BE49-F238E27FC236}">
                  <a16:creationId xmlns:a16="http://schemas.microsoft.com/office/drawing/2014/main" id="{00000000-0008-0000-0100-000010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29" name="Grafico 16">
              <a:extLst>
                <a:ext uri="{FF2B5EF4-FFF2-40B4-BE49-F238E27FC236}">
                  <a16:creationId xmlns:a16="http://schemas.microsoft.com/office/drawing/2014/main" id="{00000000-0008-0000-0100-000011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254490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12</a:t>
            </a:fld>
            <a:endParaRPr lang="it-IT"/>
          </a:p>
        </p:txBody>
      </p:sp>
      <p:sp>
        <p:nvSpPr>
          <p:cNvPr id="8" name="Segnaposto testo 3"/>
          <p:cNvSpPr txBox="1">
            <a:spLocks/>
          </p:cNvSpPr>
          <p:nvPr/>
        </p:nvSpPr>
        <p:spPr>
          <a:xfrm>
            <a:off x="755576" y="476672"/>
            <a:ext cx="7560840" cy="5760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Istogrammi: distribuzione dei voti per plesso, classe, materia e componente di valutazione</a:t>
            </a:r>
          </a:p>
          <a:p>
            <a:r>
              <a:rPr lang="it-IT" sz="1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it-IT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it-IT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6168090"/>
            <a:ext cx="59046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                    1° Cmp                   2°Cmp                 UnCmp          </a:t>
            </a:r>
            <a:r>
              <a:rPr lang="it-IT" sz="900" dirty="0"/>
              <a:t> 1° Cmp                   2°Cmp                 UnCmp               </a:t>
            </a:r>
            <a:r>
              <a:rPr lang="it-IT" sz="900" dirty="0" smtClean="0"/>
              <a:t>     </a:t>
            </a:r>
          </a:p>
          <a:p>
            <a:r>
              <a:rPr lang="it-IT" sz="900" b="1" dirty="0" smtClean="0"/>
              <a:t>Italiano</a:t>
            </a:r>
            <a:r>
              <a:rPr lang="it-IT" sz="900" dirty="0" smtClean="0"/>
              <a:t>      comprensione          grammatica         </a:t>
            </a:r>
            <a:r>
              <a:rPr lang="it-IT" sz="900" b="1" dirty="0" smtClean="0"/>
              <a:t>francese </a:t>
            </a:r>
            <a:r>
              <a:rPr lang="it-IT" sz="900" dirty="0" smtClean="0"/>
              <a:t>          comprensione          </a:t>
            </a:r>
            <a:r>
              <a:rPr lang="it-IT" sz="900" dirty="0"/>
              <a:t>grammatica </a:t>
            </a:r>
            <a:endParaRPr lang="it-IT" sz="900" dirty="0" smtClean="0"/>
          </a:p>
          <a:p>
            <a:r>
              <a:rPr lang="it-IT" sz="900" b="1" dirty="0" smtClean="0"/>
              <a:t>Inglese  </a:t>
            </a:r>
            <a:r>
              <a:rPr lang="it-IT" sz="900" dirty="0" smtClean="0"/>
              <a:t>     comprensione          grammatica         </a:t>
            </a:r>
            <a:r>
              <a:rPr lang="it-IT" sz="900" b="1" dirty="0" smtClean="0"/>
              <a:t>matematica</a:t>
            </a:r>
            <a:r>
              <a:rPr lang="it-IT" sz="900" dirty="0" smtClean="0"/>
              <a:t>                                                                  voto unico</a:t>
            </a:r>
            <a:endParaRPr lang="it-IT" sz="900" dirty="0"/>
          </a:p>
        </p:txBody>
      </p:sp>
      <p:grpSp>
        <p:nvGrpSpPr>
          <p:cNvPr id="10" name="Gruppo 17">
            <a:extLst>
              <a:ext uri="{FF2B5EF4-FFF2-40B4-BE49-F238E27FC236}">
                <a16:creationId xmlns:a16="http://schemas.microsoft.com/office/drawing/2014/main" id="{00000000-0008-0000-0100-000012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67309" y="1382330"/>
            <a:ext cx="7809382" cy="4093339"/>
            <a:chOff x="0" y="0"/>
            <a:chExt cx="8465307" cy="4617407"/>
          </a:xfrm>
        </p:grpSpPr>
        <p:graphicFrame>
          <p:nvGraphicFramePr>
            <p:cNvPr id="11" name="Grafico 18">
              <a:extLst>
                <a:ext uri="{FF2B5EF4-FFF2-40B4-BE49-F238E27FC236}">
                  <a16:creationId xmlns:a16="http://schemas.microsoft.com/office/drawing/2014/main" id="{00000000-0008-0000-0100-000013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2" name="Grafico 19">
              <a:extLst>
                <a:ext uri="{FF2B5EF4-FFF2-40B4-BE49-F238E27FC236}">
                  <a16:creationId xmlns:a16="http://schemas.microsoft.com/office/drawing/2014/main" id="{00000000-0008-0000-0100-000014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3" name="Grafico 20">
              <a:extLst>
                <a:ext uri="{FF2B5EF4-FFF2-40B4-BE49-F238E27FC236}">
                  <a16:creationId xmlns:a16="http://schemas.microsoft.com/office/drawing/2014/main" id="{00000000-0008-0000-0100-000015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4" name="Grafico 21">
              <a:extLst>
                <a:ext uri="{FF2B5EF4-FFF2-40B4-BE49-F238E27FC236}">
                  <a16:creationId xmlns:a16="http://schemas.microsoft.com/office/drawing/2014/main" id="{00000000-0008-0000-0100-000016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4241494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13</a:t>
            </a:fld>
            <a:endParaRPr lang="it-IT"/>
          </a:p>
        </p:txBody>
      </p:sp>
      <p:sp>
        <p:nvSpPr>
          <p:cNvPr id="8" name="Segnaposto testo 3"/>
          <p:cNvSpPr txBox="1">
            <a:spLocks/>
          </p:cNvSpPr>
          <p:nvPr/>
        </p:nvSpPr>
        <p:spPr>
          <a:xfrm>
            <a:off x="755576" y="476672"/>
            <a:ext cx="7560840" cy="43204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Istogrammi: distribuzione dei voti per plesso, classe, materia e componente di valutazione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7624" y="6168090"/>
            <a:ext cx="59046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                    1° Cmp                   2°Cmp                 UnCmp          </a:t>
            </a:r>
            <a:r>
              <a:rPr lang="it-IT" sz="900" dirty="0"/>
              <a:t> 1° Cmp                   2°Cmp                 UnCmp               </a:t>
            </a:r>
            <a:r>
              <a:rPr lang="it-IT" sz="900" dirty="0" smtClean="0"/>
              <a:t>     </a:t>
            </a:r>
          </a:p>
          <a:p>
            <a:r>
              <a:rPr lang="it-IT" sz="900" b="1" dirty="0" smtClean="0"/>
              <a:t>Italiano</a:t>
            </a:r>
            <a:r>
              <a:rPr lang="it-IT" sz="900" dirty="0" smtClean="0"/>
              <a:t>      comprensione          grammatica         </a:t>
            </a:r>
            <a:r>
              <a:rPr lang="it-IT" sz="900" b="1" dirty="0" smtClean="0"/>
              <a:t>francese </a:t>
            </a:r>
            <a:r>
              <a:rPr lang="it-IT" sz="900" dirty="0" smtClean="0"/>
              <a:t>          comprensione          </a:t>
            </a:r>
            <a:r>
              <a:rPr lang="it-IT" sz="900" dirty="0"/>
              <a:t>grammatica </a:t>
            </a:r>
            <a:endParaRPr lang="it-IT" sz="900" dirty="0" smtClean="0"/>
          </a:p>
          <a:p>
            <a:r>
              <a:rPr lang="it-IT" sz="900" b="1" dirty="0" smtClean="0"/>
              <a:t>Inglese  </a:t>
            </a:r>
            <a:r>
              <a:rPr lang="it-IT" sz="900" dirty="0" smtClean="0"/>
              <a:t>     comprensione          grammatica         </a:t>
            </a:r>
            <a:r>
              <a:rPr lang="it-IT" sz="900" b="1" dirty="0" smtClean="0"/>
              <a:t>matematica</a:t>
            </a:r>
            <a:r>
              <a:rPr lang="it-IT" sz="900" dirty="0" smtClean="0"/>
              <a:t>                                                                  voto unico</a:t>
            </a:r>
            <a:endParaRPr lang="it-IT" sz="900" dirty="0"/>
          </a:p>
        </p:txBody>
      </p:sp>
      <p:grpSp>
        <p:nvGrpSpPr>
          <p:cNvPr id="10" name="Gruppo 22">
            <a:extLst>
              <a:ext uri="{FF2B5EF4-FFF2-40B4-BE49-F238E27FC236}">
                <a16:creationId xmlns:a16="http://schemas.microsoft.com/office/drawing/2014/main" id="{00000000-0008-0000-0100-000017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67309" y="1382330"/>
            <a:ext cx="7809382" cy="4093339"/>
            <a:chOff x="0" y="0"/>
            <a:chExt cx="8465307" cy="4617407"/>
          </a:xfrm>
        </p:grpSpPr>
        <p:graphicFrame>
          <p:nvGraphicFramePr>
            <p:cNvPr id="11" name="Grafico 23">
              <a:extLst>
                <a:ext uri="{FF2B5EF4-FFF2-40B4-BE49-F238E27FC236}">
                  <a16:creationId xmlns:a16="http://schemas.microsoft.com/office/drawing/2014/main" id="{00000000-0008-0000-0100-000018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2" name="Grafico 24">
              <a:extLst>
                <a:ext uri="{FF2B5EF4-FFF2-40B4-BE49-F238E27FC236}">
                  <a16:creationId xmlns:a16="http://schemas.microsoft.com/office/drawing/2014/main" id="{00000000-0008-0000-0100-000019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3" name="Grafico 25">
              <a:extLst>
                <a:ext uri="{FF2B5EF4-FFF2-40B4-BE49-F238E27FC236}">
                  <a16:creationId xmlns:a16="http://schemas.microsoft.com/office/drawing/2014/main" id="{00000000-0008-0000-0100-00001A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4" name="Grafico 26">
              <a:extLst>
                <a:ext uri="{FF2B5EF4-FFF2-40B4-BE49-F238E27FC236}">
                  <a16:creationId xmlns:a16="http://schemas.microsoft.com/office/drawing/2014/main" id="{00000000-0008-0000-0100-00001B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254490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14</a:t>
            </a:fld>
            <a:endParaRPr lang="it-IT"/>
          </a:p>
        </p:txBody>
      </p:sp>
      <p:sp>
        <p:nvSpPr>
          <p:cNvPr id="8" name="Segnaposto testo 3"/>
          <p:cNvSpPr txBox="1">
            <a:spLocks/>
          </p:cNvSpPr>
          <p:nvPr/>
        </p:nvSpPr>
        <p:spPr>
          <a:xfrm>
            <a:off x="755576" y="476672"/>
            <a:ext cx="7560840" cy="43204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Istogrammi: distribuzione dei voti per plesso, classe, materia e componente di valutazione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7624" y="6168090"/>
            <a:ext cx="59046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                    1° Cmp                   2°Cmp                 UnCmp          </a:t>
            </a:r>
            <a:r>
              <a:rPr lang="it-IT" sz="900" dirty="0"/>
              <a:t> 1° Cmp                   2°Cmp                 UnCmp               </a:t>
            </a:r>
            <a:r>
              <a:rPr lang="it-IT" sz="900" dirty="0" smtClean="0"/>
              <a:t>     </a:t>
            </a:r>
          </a:p>
          <a:p>
            <a:r>
              <a:rPr lang="it-IT" sz="900" b="1" dirty="0" smtClean="0"/>
              <a:t>Italiano</a:t>
            </a:r>
            <a:r>
              <a:rPr lang="it-IT" sz="900" dirty="0" smtClean="0"/>
              <a:t>      comprensione          grammatica         </a:t>
            </a:r>
            <a:r>
              <a:rPr lang="it-IT" sz="900" b="1" dirty="0" smtClean="0"/>
              <a:t>francese </a:t>
            </a:r>
            <a:r>
              <a:rPr lang="it-IT" sz="900" dirty="0" smtClean="0"/>
              <a:t>          comprensione          </a:t>
            </a:r>
            <a:r>
              <a:rPr lang="it-IT" sz="900" dirty="0"/>
              <a:t>grammatica </a:t>
            </a:r>
            <a:endParaRPr lang="it-IT" sz="900" dirty="0" smtClean="0"/>
          </a:p>
          <a:p>
            <a:r>
              <a:rPr lang="it-IT" sz="900" b="1" dirty="0" smtClean="0"/>
              <a:t>Inglese  </a:t>
            </a:r>
            <a:r>
              <a:rPr lang="it-IT" sz="900" dirty="0" smtClean="0"/>
              <a:t>     comprensione          grammatica         </a:t>
            </a:r>
            <a:r>
              <a:rPr lang="it-IT" sz="900" b="1" dirty="0" smtClean="0"/>
              <a:t>matematica</a:t>
            </a:r>
            <a:r>
              <a:rPr lang="it-IT" sz="900" dirty="0" smtClean="0"/>
              <a:t>                                                                  voto unico</a:t>
            </a:r>
            <a:endParaRPr lang="it-IT" sz="900" dirty="0"/>
          </a:p>
        </p:txBody>
      </p:sp>
      <p:grpSp>
        <p:nvGrpSpPr>
          <p:cNvPr id="10" name="Gruppo 27">
            <a:extLst>
              <a:ext uri="{FF2B5EF4-FFF2-40B4-BE49-F238E27FC236}">
                <a16:creationId xmlns:a16="http://schemas.microsoft.com/office/drawing/2014/main" id="{00000000-0008-0000-0100-00001C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67309" y="1382330"/>
            <a:ext cx="7809382" cy="4093339"/>
            <a:chOff x="0" y="0"/>
            <a:chExt cx="8465307" cy="4617407"/>
          </a:xfrm>
        </p:grpSpPr>
        <p:graphicFrame>
          <p:nvGraphicFramePr>
            <p:cNvPr id="11" name="Grafico 28">
              <a:extLst>
                <a:ext uri="{FF2B5EF4-FFF2-40B4-BE49-F238E27FC236}">
                  <a16:creationId xmlns:a16="http://schemas.microsoft.com/office/drawing/2014/main" id="{00000000-0008-0000-0100-00001D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2" name="Grafico 29">
              <a:extLst>
                <a:ext uri="{FF2B5EF4-FFF2-40B4-BE49-F238E27FC236}">
                  <a16:creationId xmlns:a16="http://schemas.microsoft.com/office/drawing/2014/main" id="{00000000-0008-0000-0100-00001E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3" name="Grafico 30">
              <a:extLst>
                <a:ext uri="{FF2B5EF4-FFF2-40B4-BE49-F238E27FC236}">
                  <a16:creationId xmlns:a16="http://schemas.microsoft.com/office/drawing/2014/main" id="{00000000-0008-0000-0100-00001F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4" name="Grafico 31">
              <a:extLst>
                <a:ext uri="{FF2B5EF4-FFF2-40B4-BE49-F238E27FC236}">
                  <a16:creationId xmlns:a16="http://schemas.microsoft.com/office/drawing/2014/main" id="{00000000-0008-0000-0100-000020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254490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15</a:t>
            </a:fld>
            <a:endParaRPr lang="it-IT"/>
          </a:p>
        </p:txBody>
      </p:sp>
      <p:sp>
        <p:nvSpPr>
          <p:cNvPr id="8" name="Segnaposto testo 3"/>
          <p:cNvSpPr txBox="1">
            <a:spLocks/>
          </p:cNvSpPr>
          <p:nvPr/>
        </p:nvSpPr>
        <p:spPr>
          <a:xfrm>
            <a:off x="540472" y="476672"/>
            <a:ext cx="8280000" cy="43204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Istogrammi: distribuzione dei voti per plesso, classe, materia e componente di valutazione</a:t>
            </a:r>
          </a:p>
          <a:p>
            <a:r>
              <a:rPr lang="it-IT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1B Bassano non esistente</a:t>
            </a:r>
            <a:endParaRPr lang="it-IT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6168090"/>
            <a:ext cx="59046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                    1° Cmp                   2°Cmp                 UnCmp          </a:t>
            </a:r>
            <a:r>
              <a:rPr lang="it-IT" sz="900" dirty="0"/>
              <a:t> 1° Cmp                   2°Cmp                 UnCmp               </a:t>
            </a:r>
            <a:r>
              <a:rPr lang="it-IT" sz="900" dirty="0" smtClean="0"/>
              <a:t>     </a:t>
            </a:r>
          </a:p>
          <a:p>
            <a:r>
              <a:rPr lang="it-IT" sz="900" b="1" dirty="0" smtClean="0"/>
              <a:t>Italiano</a:t>
            </a:r>
            <a:r>
              <a:rPr lang="it-IT" sz="900" dirty="0" smtClean="0"/>
              <a:t>      comprensione          grammatica         </a:t>
            </a:r>
            <a:r>
              <a:rPr lang="it-IT" sz="900" b="1" dirty="0" smtClean="0"/>
              <a:t>francese </a:t>
            </a:r>
            <a:r>
              <a:rPr lang="it-IT" sz="900" dirty="0" smtClean="0"/>
              <a:t>          comprensione          </a:t>
            </a:r>
            <a:r>
              <a:rPr lang="it-IT" sz="900" dirty="0"/>
              <a:t>grammatica </a:t>
            </a:r>
            <a:endParaRPr lang="it-IT" sz="900" dirty="0" smtClean="0"/>
          </a:p>
          <a:p>
            <a:r>
              <a:rPr lang="it-IT" sz="900" b="1" dirty="0" smtClean="0"/>
              <a:t>Inglese  </a:t>
            </a:r>
            <a:r>
              <a:rPr lang="it-IT" sz="900" dirty="0" smtClean="0"/>
              <a:t>     comprensione          grammatica         </a:t>
            </a:r>
            <a:r>
              <a:rPr lang="it-IT" sz="900" b="1" dirty="0" smtClean="0"/>
              <a:t>matematica</a:t>
            </a:r>
            <a:r>
              <a:rPr lang="it-IT" sz="900" dirty="0" smtClean="0"/>
              <a:t>                                                                  voto unico</a:t>
            </a:r>
            <a:endParaRPr lang="it-IT" sz="900" dirty="0"/>
          </a:p>
        </p:txBody>
      </p:sp>
      <p:grpSp>
        <p:nvGrpSpPr>
          <p:cNvPr id="10" name="Gruppo 31">
            <a:extLst>
              <a:ext uri="{FF2B5EF4-FFF2-40B4-BE49-F238E27FC236}">
                <a16:creationId xmlns:a16="http://schemas.microsoft.com/office/drawing/2014/main" id="{00000000-0008-0000-0200-000020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94028" y="1385794"/>
            <a:ext cx="7755943" cy="4086411"/>
            <a:chOff x="0" y="0"/>
            <a:chExt cx="8465307" cy="4617407"/>
          </a:xfrm>
        </p:grpSpPr>
        <p:graphicFrame>
          <p:nvGraphicFramePr>
            <p:cNvPr id="11" name="Grafico 32">
              <a:extLst>
                <a:ext uri="{FF2B5EF4-FFF2-40B4-BE49-F238E27FC236}">
                  <a16:creationId xmlns:a16="http://schemas.microsoft.com/office/drawing/2014/main" id="{00000000-0008-0000-0200-000021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2" name="Grafico 33">
              <a:extLst>
                <a:ext uri="{FF2B5EF4-FFF2-40B4-BE49-F238E27FC236}">
                  <a16:creationId xmlns:a16="http://schemas.microsoft.com/office/drawing/2014/main" id="{00000000-0008-0000-0200-000022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3" name="Grafico 34">
              <a:extLst>
                <a:ext uri="{FF2B5EF4-FFF2-40B4-BE49-F238E27FC236}">
                  <a16:creationId xmlns:a16="http://schemas.microsoft.com/office/drawing/2014/main" id="{00000000-0008-0000-0200-000023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4" name="Grafico 35">
              <a:extLst>
                <a:ext uri="{FF2B5EF4-FFF2-40B4-BE49-F238E27FC236}">
                  <a16:creationId xmlns:a16="http://schemas.microsoft.com/office/drawing/2014/main" id="{00000000-0008-0000-0200-000024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2544906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16</a:t>
            </a:fld>
            <a:endParaRPr lang="it-IT"/>
          </a:p>
        </p:txBody>
      </p:sp>
      <p:sp>
        <p:nvSpPr>
          <p:cNvPr id="8" name="Segnaposto testo 3"/>
          <p:cNvSpPr txBox="1">
            <a:spLocks/>
          </p:cNvSpPr>
          <p:nvPr/>
        </p:nvSpPr>
        <p:spPr>
          <a:xfrm>
            <a:off x="755576" y="476672"/>
            <a:ext cx="7560840" cy="43204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Istogrammi: distribuzione dei voti per plesso, classe, materia e componente di </a:t>
            </a:r>
            <a:r>
              <a:rPr lang="it-IT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valutazione</a:t>
            </a:r>
            <a:endParaRPr lang="it-IT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7624" y="6168090"/>
            <a:ext cx="59046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                    1° Cmp                   2°Cmp                 UnCmp          </a:t>
            </a:r>
            <a:r>
              <a:rPr lang="it-IT" sz="900" dirty="0"/>
              <a:t> 1° Cmp                   2°Cmp                 UnCmp               </a:t>
            </a:r>
            <a:r>
              <a:rPr lang="it-IT" sz="900" dirty="0" smtClean="0"/>
              <a:t>     </a:t>
            </a:r>
          </a:p>
          <a:p>
            <a:r>
              <a:rPr lang="it-IT" sz="900" b="1" dirty="0" smtClean="0"/>
              <a:t>Italiano</a:t>
            </a:r>
            <a:r>
              <a:rPr lang="it-IT" sz="900" dirty="0" smtClean="0"/>
              <a:t>      comprensione          grammatica         </a:t>
            </a:r>
            <a:r>
              <a:rPr lang="it-IT" sz="900" b="1" dirty="0" smtClean="0"/>
              <a:t>francese </a:t>
            </a:r>
            <a:r>
              <a:rPr lang="it-IT" sz="900" dirty="0" smtClean="0"/>
              <a:t>          comprensione          </a:t>
            </a:r>
            <a:r>
              <a:rPr lang="it-IT" sz="900" dirty="0"/>
              <a:t>grammatica </a:t>
            </a:r>
            <a:endParaRPr lang="it-IT" sz="900" dirty="0" smtClean="0"/>
          </a:p>
          <a:p>
            <a:r>
              <a:rPr lang="it-IT" sz="900" b="1" dirty="0" smtClean="0"/>
              <a:t>Inglese  </a:t>
            </a:r>
            <a:r>
              <a:rPr lang="it-IT" sz="900" dirty="0" smtClean="0"/>
              <a:t>     comprensione          grammatica         </a:t>
            </a:r>
            <a:r>
              <a:rPr lang="it-IT" sz="900" b="1" dirty="0" smtClean="0"/>
              <a:t>matematica</a:t>
            </a:r>
            <a:r>
              <a:rPr lang="it-IT" sz="900" dirty="0" smtClean="0"/>
              <a:t>                                                                  voto unico</a:t>
            </a:r>
            <a:endParaRPr lang="it-IT" sz="900" dirty="0"/>
          </a:p>
        </p:txBody>
      </p:sp>
      <p:grpSp>
        <p:nvGrpSpPr>
          <p:cNvPr id="10" name="Gruppo 36">
            <a:extLst>
              <a:ext uri="{FF2B5EF4-FFF2-40B4-BE49-F238E27FC236}">
                <a16:creationId xmlns:a16="http://schemas.microsoft.com/office/drawing/2014/main" id="{00000000-0008-0000-0200-000025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94028" y="1385794"/>
            <a:ext cx="7755943" cy="4086411"/>
            <a:chOff x="0" y="0"/>
            <a:chExt cx="8465307" cy="4617407"/>
          </a:xfrm>
        </p:grpSpPr>
        <p:graphicFrame>
          <p:nvGraphicFramePr>
            <p:cNvPr id="11" name="Grafico 37">
              <a:extLst>
                <a:ext uri="{FF2B5EF4-FFF2-40B4-BE49-F238E27FC236}">
                  <a16:creationId xmlns:a16="http://schemas.microsoft.com/office/drawing/2014/main" id="{00000000-0008-0000-0200-000026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2" name="Grafico 38">
              <a:extLst>
                <a:ext uri="{FF2B5EF4-FFF2-40B4-BE49-F238E27FC236}">
                  <a16:creationId xmlns:a16="http://schemas.microsoft.com/office/drawing/2014/main" id="{00000000-0008-0000-0200-000027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3" name="Grafico 39">
              <a:extLst>
                <a:ext uri="{FF2B5EF4-FFF2-40B4-BE49-F238E27FC236}">
                  <a16:creationId xmlns:a16="http://schemas.microsoft.com/office/drawing/2014/main" id="{00000000-0008-0000-0200-000028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4" name="Grafico 40">
              <a:extLst>
                <a:ext uri="{FF2B5EF4-FFF2-40B4-BE49-F238E27FC236}">
                  <a16:creationId xmlns:a16="http://schemas.microsoft.com/office/drawing/2014/main" id="{00000000-0008-0000-0200-000029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6224121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17</a:t>
            </a:fld>
            <a:endParaRPr lang="it-IT"/>
          </a:p>
        </p:txBody>
      </p:sp>
      <p:sp>
        <p:nvSpPr>
          <p:cNvPr id="8" name="Segnaposto testo 3"/>
          <p:cNvSpPr txBox="1">
            <a:spLocks/>
          </p:cNvSpPr>
          <p:nvPr/>
        </p:nvSpPr>
        <p:spPr>
          <a:xfrm>
            <a:off x="755576" y="476672"/>
            <a:ext cx="7560840" cy="36512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Istogrammi: distribuzione dei voti per plesso, classe, materia e componente di valutazione  </a:t>
            </a:r>
          </a:p>
          <a:p>
            <a:endParaRPr lang="it-IT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87624" y="6233537"/>
            <a:ext cx="59046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                    1° Cmp                   2°Cmp                 UnCmp          </a:t>
            </a:r>
            <a:r>
              <a:rPr lang="it-IT" sz="900" dirty="0"/>
              <a:t> 1° Cmp                   2°Cmp                 UnCmp               </a:t>
            </a:r>
            <a:r>
              <a:rPr lang="it-IT" sz="900" dirty="0" smtClean="0"/>
              <a:t>     </a:t>
            </a:r>
          </a:p>
          <a:p>
            <a:r>
              <a:rPr lang="it-IT" sz="900" b="1" dirty="0" smtClean="0"/>
              <a:t>Italiano</a:t>
            </a:r>
            <a:r>
              <a:rPr lang="it-IT" sz="900" dirty="0" smtClean="0"/>
              <a:t>      comprensione          grammatica         </a:t>
            </a:r>
            <a:r>
              <a:rPr lang="it-IT" sz="900" b="1" dirty="0" smtClean="0"/>
              <a:t>francese </a:t>
            </a:r>
            <a:r>
              <a:rPr lang="it-IT" sz="900" dirty="0" smtClean="0"/>
              <a:t>          comprensione          </a:t>
            </a:r>
            <a:r>
              <a:rPr lang="it-IT" sz="900" dirty="0"/>
              <a:t>grammatica </a:t>
            </a:r>
            <a:endParaRPr lang="it-IT" sz="900" dirty="0" smtClean="0"/>
          </a:p>
          <a:p>
            <a:r>
              <a:rPr lang="it-IT" sz="900" b="1" dirty="0" smtClean="0"/>
              <a:t>Inglese  </a:t>
            </a:r>
            <a:r>
              <a:rPr lang="it-IT" sz="900" dirty="0" smtClean="0"/>
              <a:t>     comprensione          grammatica         </a:t>
            </a:r>
            <a:r>
              <a:rPr lang="it-IT" sz="900" b="1" dirty="0" smtClean="0"/>
              <a:t>matematica</a:t>
            </a:r>
            <a:r>
              <a:rPr lang="it-IT" sz="900" dirty="0" smtClean="0"/>
              <a:t>                                                                  voto unico</a:t>
            </a:r>
            <a:endParaRPr lang="it-IT" sz="900" dirty="0"/>
          </a:p>
        </p:txBody>
      </p:sp>
      <p:grpSp>
        <p:nvGrpSpPr>
          <p:cNvPr id="11" name="Gruppo 41">
            <a:extLst>
              <a:ext uri="{FF2B5EF4-FFF2-40B4-BE49-F238E27FC236}">
                <a16:creationId xmlns:a16="http://schemas.microsoft.com/office/drawing/2014/main" id="{00000000-0008-0000-0200-00002A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94028" y="1383753"/>
            <a:ext cx="7755943" cy="4090493"/>
            <a:chOff x="0" y="0"/>
            <a:chExt cx="8465307" cy="4617407"/>
          </a:xfrm>
        </p:grpSpPr>
        <p:graphicFrame>
          <p:nvGraphicFramePr>
            <p:cNvPr id="12" name="Grafico 42">
              <a:extLst>
                <a:ext uri="{FF2B5EF4-FFF2-40B4-BE49-F238E27FC236}">
                  <a16:creationId xmlns:a16="http://schemas.microsoft.com/office/drawing/2014/main" id="{00000000-0008-0000-0200-00002B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3" name="Grafico 43">
              <a:extLst>
                <a:ext uri="{FF2B5EF4-FFF2-40B4-BE49-F238E27FC236}">
                  <a16:creationId xmlns:a16="http://schemas.microsoft.com/office/drawing/2014/main" id="{00000000-0008-0000-0200-00002C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4" name="Grafico 44">
              <a:extLst>
                <a:ext uri="{FF2B5EF4-FFF2-40B4-BE49-F238E27FC236}">
                  <a16:creationId xmlns:a16="http://schemas.microsoft.com/office/drawing/2014/main" id="{00000000-0008-0000-0200-00002D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5" name="Grafico 45">
              <a:extLst>
                <a:ext uri="{FF2B5EF4-FFF2-40B4-BE49-F238E27FC236}">
                  <a16:creationId xmlns:a16="http://schemas.microsoft.com/office/drawing/2014/main" id="{00000000-0008-0000-0200-00002E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2544906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18</a:t>
            </a:fld>
            <a:endParaRPr lang="it-IT"/>
          </a:p>
        </p:txBody>
      </p:sp>
      <p:sp>
        <p:nvSpPr>
          <p:cNvPr id="8" name="Segnaposto testo 3"/>
          <p:cNvSpPr txBox="1">
            <a:spLocks/>
          </p:cNvSpPr>
          <p:nvPr/>
        </p:nvSpPr>
        <p:spPr>
          <a:xfrm>
            <a:off x="755576" y="476672"/>
            <a:ext cx="7560840" cy="43204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Istogrammi: distribuzione dei voti per plesso, classe, materia e componente di valutazione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7624" y="6168090"/>
            <a:ext cx="59046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                    1° Cmp                   2°Cmp                 UnCmp          </a:t>
            </a:r>
            <a:r>
              <a:rPr lang="it-IT" sz="900" dirty="0"/>
              <a:t> 1° Cmp                   2°Cmp                 UnCmp               </a:t>
            </a:r>
            <a:r>
              <a:rPr lang="it-IT" sz="900" dirty="0" smtClean="0"/>
              <a:t>     </a:t>
            </a:r>
          </a:p>
          <a:p>
            <a:r>
              <a:rPr lang="it-IT" sz="900" b="1" dirty="0" smtClean="0"/>
              <a:t>Italiano</a:t>
            </a:r>
            <a:r>
              <a:rPr lang="it-IT" sz="900" dirty="0" smtClean="0"/>
              <a:t>      comprensione          grammatica         </a:t>
            </a:r>
            <a:r>
              <a:rPr lang="it-IT" sz="900" b="1" dirty="0" smtClean="0"/>
              <a:t>francese </a:t>
            </a:r>
            <a:r>
              <a:rPr lang="it-IT" sz="900" dirty="0" smtClean="0"/>
              <a:t>          comprensione          </a:t>
            </a:r>
            <a:r>
              <a:rPr lang="it-IT" sz="900" dirty="0"/>
              <a:t>grammatica </a:t>
            </a:r>
            <a:endParaRPr lang="it-IT" sz="900" dirty="0" smtClean="0"/>
          </a:p>
          <a:p>
            <a:r>
              <a:rPr lang="it-IT" sz="900" b="1" dirty="0" smtClean="0"/>
              <a:t>Inglese  </a:t>
            </a:r>
            <a:r>
              <a:rPr lang="it-IT" sz="900" dirty="0" smtClean="0"/>
              <a:t>     comprensione          grammatica         </a:t>
            </a:r>
            <a:r>
              <a:rPr lang="it-IT" sz="900" b="1" dirty="0" smtClean="0"/>
              <a:t>matematica</a:t>
            </a:r>
            <a:r>
              <a:rPr lang="it-IT" sz="900" dirty="0" smtClean="0"/>
              <a:t>                                                                  voto unico</a:t>
            </a:r>
            <a:endParaRPr lang="it-IT" sz="900" dirty="0"/>
          </a:p>
        </p:txBody>
      </p:sp>
      <p:grpSp>
        <p:nvGrpSpPr>
          <p:cNvPr id="10" name="Gruppo 46">
            <a:extLst>
              <a:ext uri="{FF2B5EF4-FFF2-40B4-BE49-F238E27FC236}">
                <a16:creationId xmlns:a16="http://schemas.microsoft.com/office/drawing/2014/main" id="{00000000-0008-0000-0200-00002F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94028" y="1385794"/>
            <a:ext cx="7755943" cy="4086411"/>
            <a:chOff x="0" y="0"/>
            <a:chExt cx="8465307" cy="4617407"/>
          </a:xfrm>
        </p:grpSpPr>
        <p:graphicFrame>
          <p:nvGraphicFramePr>
            <p:cNvPr id="11" name="Grafico 47">
              <a:extLst>
                <a:ext uri="{FF2B5EF4-FFF2-40B4-BE49-F238E27FC236}">
                  <a16:creationId xmlns:a16="http://schemas.microsoft.com/office/drawing/2014/main" id="{00000000-0008-0000-0200-000030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2" name="Grafico 48">
              <a:extLst>
                <a:ext uri="{FF2B5EF4-FFF2-40B4-BE49-F238E27FC236}">
                  <a16:creationId xmlns:a16="http://schemas.microsoft.com/office/drawing/2014/main" id="{00000000-0008-0000-0200-000031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3" name="Grafico 49">
              <a:extLst>
                <a:ext uri="{FF2B5EF4-FFF2-40B4-BE49-F238E27FC236}">
                  <a16:creationId xmlns:a16="http://schemas.microsoft.com/office/drawing/2014/main" id="{00000000-0008-0000-0200-000032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4" name="Grafico 50">
              <a:extLst>
                <a:ext uri="{FF2B5EF4-FFF2-40B4-BE49-F238E27FC236}">
                  <a16:creationId xmlns:a16="http://schemas.microsoft.com/office/drawing/2014/main" id="{00000000-0008-0000-0200-000033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9707090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19</a:t>
            </a:fld>
            <a:endParaRPr lang="it-IT"/>
          </a:p>
        </p:txBody>
      </p:sp>
      <p:sp>
        <p:nvSpPr>
          <p:cNvPr id="8" name="Segnaposto testo 3"/>
          <p:cNvSpPr txBox="1">
            <a:spLocks/>
          </p:cNvSpPr>
          <p:nvPr/>
        </p:nvSpPr>
        <p:spPr>
          <a:xfrm>
            <a:off x="755576" y="476672"/>
            <a:ext cx="7560840" cy="5760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Istogrammi: distribuzione dei voti per plesso, classe, materia e componente di valutazione  </a:t>
            </a:r>
          </a:p>
          <a:p>
            <a:endParaRPr lang="it-IT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6168090"/>
            <a:ext cx="59046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                    1° Cmp                   2°Cmp                 UnCmp          </a:t>
            </a:r>
            <a:r>
              <a:rPr lang="it-IT" sz="900" dirty="0"/>
              <a:t> 1° Cmp                   2°Cmp                 UnCmp               </a:t>
            </a:r>
            <a:r>
              <a:rPr lang="it-IT" sz="900" dirty="0" smtClean="0"/>
              <a:t>     </a:t>
            </a:r>
          </a:p>
          <a:p>
            <a:r>
              <a:rPr lang="it-IT" sz="900" b="1" dirty="0" smtClean="0"/>
              <a:t>Italiano</a:t>
            </a:r>
            <a:r>
              <a:rPr lang="it-IT" sz="900" dirty="0" smtClean="0"/>
              <a:t>      comprensione          grammatica         </a:t>
            </a:r>
            <a:r>
              <a:rPr lang="it-IT" sz="900" b="1" dirty="0" smtClean="0"/>
              <a:t>francese </a:t>
            </a:r>
            <a:r>
              <a:rPr lang="it-IT" sz="900" dirty="0" smtClean="0"/>
              <a:t>          comprensione          </a:t>
            </a:r>
            <a:r>
              <a:rPr lang="it-IT" sz="900" dirty="0"/>
              <a:t>grammatica </a:t>
            </a:r>
            <a:endParaRPr lang="it-IT" sz="900" dirty="0" smtClean="0"/>
          </a:p>
          <a:p>
            <a:r>
              <a:rPr lang="it-IT" sz="900" b="1" dirty="0" smtClean="0"/>
              <a:t>Inglese  </a:t>
            </a:r>
            <a:r>
              <a:rPr lang="it-IT" sz="900" dirty="0" smtClean="0"/>
              <a:t>     comprensione          grammatica         </a:t>
            </a:r>
            <a:r>
              <a:rPr lang="it-IT" sz="900" b="1" dirty="0" smtClean="0"/>
              <a:t>matematica</a:t>
            </a:r>
            <a:r>
              <a:rPr lang="it-IT" sz="900" dirty="0" smtClean="0"/>
              <a:t>                                                                  voto unico</a:t>
            </a:r>
            <a:endParaRPr lang="it-IT" sz="900" dirty="0"/>
          </a:p>
        </p:txBody>
      </p:sp>
      <p:grpSp>
        <p:nvGrpSpPr>
          <p:cNvPr id="10" name="Gruppo 51">
            <a:extLst>
              <a:ext uri="{FF2B5EF4-FFF2-40B4-BE49-F238E27FC236}">
                <a16:creationId xmlns:a16="http://schemas.microsoft.com/office/drawing/2014/main" id="{00000000-0008-0000-0200-000034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94028" y="1385794"/>
            <a:ext cx="7755943" cy="4086411"/>
            <a:chOff x="0" y="0"/>
            <a:chExt cx="8465307" cy="4617407"/>
          </a:xfrm>
        </p:grpSpPr>
        <p:graphicFrame>
          <p:nvGraphicFramePr>
            <p:cNvPr id="11" name="Grafico 52">
              <a:extLst>
                <a:ext uri="{FF2B5EF4-FFF2-40B4-BE49-F238E27FC236}">
                  <a16:creationId xmlns:a16="http://schemas.microsoft.com/office/drawing/2014/main" id="{00000000-0008-0000-0200-000035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2" name="Grafico 53">
              <a:extLst>
                <a:ext uri="{FF2B5EF4-FFF2-40B4-BE49-F238E27FC236}">
                  <a16:creationId xmlns:a16="http://schemas.microsoft.com/office/drawing/2014/main" id="{00000000-0008-0000-0200-000036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3" name="Grafico 54">
              <a:extLst>
                <a:ext uri="{FF2B5EF4-FFF2-40B4-BE49-F238E27FC236}">
                  <a16:creationId xmlns:a16="http://schemas.microsoft.com/office/drawing/2014/main" id="{00000000-0008-0000-0200-000037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4" name="Grafico 55">
              <a:extLst>
                <a:ext uri="{FF2B5EF4-FFF2-40B4-BE49-F238E27FC236}">
                  <a16:creationId xmlns:a16="http://schemas.microsoft.com/office/drawing/2014/main" id="{00000000-0008-0000-0200-000038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128087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20</a:t>
            </a:fld>
            <a:endParaRPr lang="it-IT"/>
          </a:p>
        </p:txBody>
      </p:sp>
      <p:sp>
        <p:nvSpPr>
          <p:cNvPr id="8" name="Segnaposto testo 3"/>
          <p:cNvSpPr txBox="1">
            <a:spLocks/>
          </p:cNvSpPr>
          <p:nvPr/>
        </p:nvSpPr>
        <p:spPr>
          <a:xfrm>
            <a:off x="755576" y="476672"/>
            <a:ext cx="7560840" cy="43204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Istogrammi: distribuzione dei voti per plesso, classe, materia e componente di valutazione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7624" y="6168090"/>
            <a:ext cx="59046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                    1° Cmp                   2°Cmp                 UnCmp          </a:t>
            </a:r>
            <a:r>
              <a:rPr lang="it-IT" sz="900" dirty="0"/>
              <a:t> 1° Cmp                   2°Cmp                 UnCmp               </a:t>
            </a:r>
            <a:r>
              <a:rPr lang="it-IT" sz="900" dirty="0" smtClean="0"/>
              <a:t>     </a:t>
            </a:r>
          </a:p>
          <a:p>
            <a:r>
              <a:rPr lang="it-IT" sz="900" b="1" dirty="0" smtClean="0"/>
              <a:t>Italiano</a:t>
            </a:r>
            <a:r>
              <a:rPr lang="it-IT" sz="900" dirty="0" smtClean="0"/>
              <a:t>      comprensione          grammatica         </a:t>
            </a:r>
            <a:r>
              <a:rPr lang="it-IT" sz="900" b="1" dirty="0" smtClean="0"/>
              <a:t>francese </a:t>
            </a:r>
            <a:r>
              <a:rPr lang="it-IT" sz="900" dirty="0" smtClean="0"/>
              <a:t>          comprensione          </a:t>
            </a:r>
            <a:r>
              <a:rPr lang="it-IT" sz="900" dirty="0"/>
              <a:t>grammatica </a:t>
            </a:r>
            <a:endParaRPr lang="it-IT" sz="900" dirty="0" smtClean="0"/>
          </a:p>
          <a:p>
            <a:r>
              <a:rPr lang="it-IT" sz="900" b="1" dirty="0" smtClean="0"/>
              <a:t>Inglese  </a:t>
            </a:r>
            <a:r>
              <a:rPr lang="it-IT" sz="900" dirty="0" smtClean="0"/>
              <a:t>     comprensione          grammatica         </a:t>
            </a:r>
            <a:r>
              <a:rPr lang="it-IT" sz="900" b="1" dirty="0" smtClean="0"/>
              <a:t>matematica</a:t>
            </a:r>
            <a:r>
              <a:rPr lang="it-IT" sz="900" dirty="0" smtClean="0"/>
              <a:t>                                                                  voto unico</a:t>
            </a:r>
            <a:endParaRPr lang="it-IT" sz="900" dirty="0"/>
          </a:p>
        </p:txBody>
      </p:sp>
      <p:grpSp>
        <p:nvGrpSpPr>
          <p:cNvPr id="10" name="Gruppo 56">
            <a:extLst>
              <a:ext uri="{FF2B5EF4-FFF2-40B4-BE49-F238E27FC236}">
                <a16:creationId xmlns:a16="http://schemas.microsoft.com/office/drawing/2014/main" id="{00000000-0008-0000-0200-000039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94028" y="1385794"/>
            <a:ext cx="7755943" cy="4086411"/>
            <a:chOff x="0" y="0"/>
            <a:chExt cx="8465307" cy="4617407"/>
          </a:xfrm>
        </p:grpSpPr>
        <p:graphicFrame>
          <p:nvGraphicFramePr>
            <p:cNvPr id="11" name="Grafico 57">
              <a:extLst>
                <a:ext uri="{FF2B5EF4-FFF2-40B4-BE49-F238E27FC236}">
                  <a16:creationId xmlns:a16="http://schemas.microsoft.com/office/drawing/2014/main" id="{00000000-0008-0000-0200-00003A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2" name="Grafico 58">
              <a:extLst>
                <a:ext uri="{FF2B5EF4-FFF2-40B4-BE49-F238E27FC236}">
                  <a16:creationId xmlns:a16="http://schemas.microsoft.com/office/drawing/2014/main" id="{00000000-0008-0000-0200-00003B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3" name="Grafico 59">
              <a:extLst>
                <a:ext uri="{FF2B5EF4-FFF2-40B4-BE49-F238E27FC236}">
                  <a16:creationId xmlns:a16="http://schemas.microsoft.com/office/drawing/2014/main" id="{00000000-0008-0000-0200-00003C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4" name="Grafico 60">
              <a:extLst>
                <a:ext uri="{FF2B5EF4-FFF2-40B4-BE49-F238E27FC236}">
                  <a16:creationId xmlns:a16="http://schemas.microsoft.com/office/drawing/2014/main" id="{00000000-0008-0000-0200-00003D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8942564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21</a:t>
            </a:fld>
            <a:endParaRPr lang="it-IT"/>
          </a:p>
        </p:txBody>
      </p:sp>
      <p:sp>
        <p:nvSpPr>
          <p:cNvPr id="8" name="Segnaposto testo 3"/>
          <p:cNvSpPr txBox="1">
            <a:spLocks/>
          </p:cNvSpPr>
          <p:nvPr/>
        </p:nvSpPr>
        <p:spPr>
          <a:xfrm>
            <a:off x="755576" y="476672"/>
            <a:ext cx="7560840" cy="50405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62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600" b="1" dirty="0">
                <a:latin typeface="Calibri" panose="020F0502020204030204" pitchFamily="34" charset="0"/>
                <a:cs typeface="Calibri" panose="020F0502020204030204" pitchFamily="34" charset="0"/>
              </a:rPr>
              <a:t>Istogrammi: distribuzione dei voti per plesso, classe e </a:t>
            </a:r>
            <a:r>
              <a:rPr lang="it-IT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materia</a:t>
            </a:r>
          </a:p>
          <a:p>
            <a:r>
              <a:rPr lang="it-IT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Le classi prime non hanno sostenuto il test d’ingresso </a:t>
            </a:r>
            <a:endParaRPr lang="it-IT" sz="20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6168090"/>
            <a:ext cx="59046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                    1° Cmp                   2°Cmp                 UnCmp          </a:t>
            </a:r>
            <a:r>
              <a:rPr lang="it-IT" sz="900" dirty="0"/>
              <a:t> 1° Cmp                   2°Cmp                 UnCmp               </a:t>
            </a:r>
            <a:r>
              <a:rPr lang="it-IT" sz="900" dirty="0" smtClean="0"/>
              <a:t>     </a:t>
            </a:r>
          </a:p>
          <a:p>
            <a:r>
              <a:rPr lang="it-IT" sz="900" b="1" dirty="0" smtClean="0"/>
              <a:t>Italiano</a:t>
            </a:r>
            <a:r>
              <a:rPr lang="it-IT" sz="900" dirty="0" smtClean="0"/>
              <a:t>      comprensione          grammatica         </a:t>
            </a:r>
            <a:r>
              <a:rPr lang="it-IT" sz="900" b="1" dirty="0" smtClean="0"/>
              <a:t>francese </a:t>
            </a:r>
            <a:r>
              <a:rPr lang="it-IT" sz="900" dirty="0" smtClean="0"/>
              <a:t>          comprensione          </a:t>
            </a:r>
            <a:r>
              <a:rPr lang="it-IT" sz="900" dirty="0"/>
              <a:t>grammatica </a:t>
            </a:r>
            <a:endParaRPr lang="it-IT" sz="900" dirty="0" smtClean="0"/>
          </a:p>
          <a:p>
            <a:r>
              <a:rPr lang="it-IT" sz="900" b="1" dirty="0" smtClean="0"/>
              <a:t>Inglese  </a:t>
            </a:r>
            <a:r>
              <a:rPr lang="it-IT" sz="900" dirty="0" smtClean="0"/>
              <a:t>     comprensione          grammatica         </a:t>
            </a:r>
            <a:r>
              <a:rPr lang="it-IT" sz="900" b="1" dirty="0" smtClean="0"/>
              <a:t>matematica</a:t>
            </a:r>
            <a:r>
              <a:rPr lang="it-IT" sz="900" dirty="0" smtClean="0"/>
              <a:t>                                                                  voto unico</a:t>
            </a:r>
            <a:endParaRPr lang="it-IT" sz="900" dirty="0"/>
          </a:p>
        </p:txBody>
      </p:sp>
      <p:grpSp>
        <p:nvGrpSpPr>
          <p:cNvPr id="5" name="Gruppo 1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89130" y="1362934"/>
            <a:ext cx="7765741" cy="4132131"/>
            <a:chOff x="0" y="0"/>
            <a:chExt cx="8465307" cy="4617407"/>
          </a:xfrm>
        </p:grpSpPr>
        <p:graphicFrame>
          <p:nvGraphicFramePr>
            <p:cNvPr id="6" name="Grafico 2">
              <a:extLst>
                <a:ext uri="{FF2B5EF4-FFF2-40B4-BE49-F238E27FC236}">
                  <a16:creationId xmlns:a16="http://schemas.microsoft.com/office/drawing/2014/main" id="{00000000-0008-0000-0300-000003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0" name="Grafico 3">
              <a:extLst>
                <a:ext uri="{FF2B5EF4-FFF2-40B4-BE49-F238E27FC236}">
                  <a16:creationId xmlns:a16="http://schemas.microsoft.com/office/drawing/2014/main" id="{00000000-0008-0000-0300-000004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1" name="Grafico 4">
              <a:extLst>
                <a:ext uri="{FF2B5EF4-FFF2-40B4-BE49-F238E27FC236}">
                  <a16:creationId xmlns:a16="http://schemas.microsoft.com/office/drawing/2014/main" id="{00000000-0008-0000-0300-000005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2" name="Grafico 5">
              <a:extLst>
                <a:ext uri="{FF2B5EF4-FFF2-40B4-BE49-F238E27FC236}">
                  <a16:creationId xmlns:a16="http://schemas.microsoft.com/office/drawing/2014/main" id="{00000000-0008-0000-0300-000006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9457542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22</a:t>
            </a:fld>
            <a:endParaRPr lang="it-IT"/>
          </a:p>
        </p:txBody>
      </p:sp>
      <p:sp>
        <p:nvSpPr>
          <p:cNvPr id="8" name="Segnaposto testo 3"/>
          <p:cNvSpPr txBox="1">
            <a:spLocks/>
          </p:cNvSpPr>
          <p:nvPr/>
        </p:nvSpPr>
        <p:spPr>
          <a:xfrm>
            <a:off x="755576" y="476672"/>
            <a:ext cx="7560840" cy="43204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Istogrammi: distribuzione dei voti per plesso, classe e materia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7624" y="6168090"/>
            <a:ext cx="59046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                    1° Cmp                   2°Cmp                 UnCmp          </a:t>
            </a:r>
            <a:r>
              <a:rPr lang="it-IT" sz="900" dirty="0"/>
              <a:t> 1° Cmp                   2°Cmp                 UnCmp               </a:t>
            </a:r>
            <a:r>
              <a:rPr lang="it-IT" sz="900" dirty="0" smtClean="0"/>
              <a:t>     </a:t>
            </a:r>
          </a:p>
          <a:p>
            <a:r>
              <a:rPr lang="it-IT" sz="900" b="1" dirty="0" smtClean="0"/>
              <a:t>Italiano</a:t>
            </a:r>
            <a:r>
              <a:rPr lang="it-IT" sz="900" dirty="0" smtClean="0"/>
              <a:t>      comprensione          grammatica         </a:t>
            </a:r>
            <a:r>
              <a:rPr lang="it-IT" sz="900" b="1" dirty="0" smtClean="0"/>
              <a:t>francese </a:t>
            </a:r>
            <a:r>
              <a:rPr lang="it-IT" sz="900" dirty="0" smtClean="0"/>
              <a:t>          comprensione          </a:t>
            </a:r>
            <a:r>
              <a:rPr lang="it-IT" sz="900" dirty="0"/>
              <a:t>grammatica </a:t>
            </a:r>
            <a:endParaRPr lang="it-IT" sz="900" dirty="0" smtClean="0"/>
          </a:p>
          <a:p>
            <a:r>
              <a:rPr lang="it-IT" sz="900" b="1" dirty="0" smtClean="0"/>
              <a:t>Inglese  </a:t>
            </a:r>
            <a:r>
              <a:rPr lang="it-IT" sz="900" dirty="0" smtClean="0"/>
              <a:t>     comprensione          grammatica         </a:t>
            </a:r>
            <a:r>
              <a:rPr lang="it-IT" sz="900" b="1" dirty="0" smtClean="0"/>
              <a:t>matematica</a:t>
            </a:r>
            <a:r>
              <a:rPr lang="it-IT" sz="900" dirty="0" smtClean="0"/>
              <a:t>                                                                  voto unico</a:t>
            </a:r>
            <a:endParaRPr lang="it-IT" sz="900" dirty="0"/>
          </a:p>
        </p:txBody>
      </p:sp>
      <p:grpSp>
        <p:nvGrpSpPr>
          <p:cNvPr id="5" name="Gruppo 6">
            <a:extLst>
              <a:ext uri="{FF2B5EF4-FFF2-40B4-BE49-F238E27FC236}">
                <a16:creationId xmlns:a16="http://schemas.microsoft.com/office/drawing/2014/main" id="{00000000-0008-0000-0300-000007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89130" y="1362934"/>
            <a:ext cx="7765741" cy="4132131"/>
            <a:chOff x="0" y="0"/>
            <a:chExt cx="8465307" cy="4617407"/>
          </a:xfrm>
        </p:grpSpPr>
        <p:graphicFrame>
          <p:nvGraphicFramePr>
            <p:cNvPr id="6" name="Grafico 7">
              <a:extLst>
                <a:ext uri="{FF2B5EF4-FFF2-40B4-BE49-F238E27FC236}">
                  <a16:creationId xmlns:a16="http://schemas.microsoft.com/office/drawing/2014/main" id="{00000000-0008-0000-0300-000008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0" name="Grafico 8">
              <a:extLst>
                <a:ext uri="{FF2B5EF4-FFF2-40B4-BE49-F238E27FC236}">
                  <a16:creationId xmlns:a16="http://schemas.microsoft.com/office/drawing/2014/main" id="{00000000-0008-0000-0300-000009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1" name="Grafico 9">
              <a:extLst>
                <a:ext uri="{FF2B5EF4-FFF2-40B4-BE49-F238E27FC236}">
                  <a16:creationId xmlns:a16="http://schemas.microsoft.com/office/drawing/2014/main" id="{00000000-0008-0000-0300-00000A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2" name="Grafico 10">
              <a:extLst>
                <a:ext uri="{FF2B5EF4-FFF2-40B4-BE49-F238E27FC236}">
                  <a16:creationId xmlns:a16="http://schemas.microsoft.com/office/drawing/2014/main" id="{00000000-0008-0000-0300-00000B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7620401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23</a:t>
            </a:fld>
            <a:endParaRPr lang="it-IT"/>
          </a:p>
        </p:txBody>
      </p:sp>
      <p:sp>
        <p:nvSpPr>
          <p:cNvPr id="8" name="Segnaposto testo 3"/>
          <p:cNvSpPr txBox="1">
            <a:spLocks/>
          </p:cNvSpPr>
          <p:nvPr/>
        </p:nvSpPr>
        <p:spPr>
          <a:xfrm>
            <a:off x="755576" y="476672"/>
            <a:ext cx="7560840" cy="32863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Istogrammi: distribuzione dei voti per plesso, classe e materia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7624" y="6168090"/>
            <a:ext cx="59046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                    1° Cmp                   2°Cmp                 UnCmp          </a:t>
            </a:r>
            <a:r>
              <a:rPr lang="it-IT" sz="900" dirty="0"/>
              <a:t> 1° Cmp                   2°Cmp                 UnCmp               </a:t>
            </a:r>
            <a:r>
              <a:rPr lang="it-IT" sz="900" dirty="0" smtClean="0"/>
              <a:t>     </a:t>
            </a:r>
          </a:p>
          <a:p>
            <a:r>
              <a:rPr lang="it-IT" sz="900" b="1" dirty="0" smtClean="0"/>
              <a:t>Italiano</a:t>
            </a:r>
            <a:r>
              <a:rPr lang="it-IT" sz="900" dirty="0" smtClean="0"/>
              <a:t>      comprensione          grammatica         </a:t>
            </a:r>
            <a:r>
              <a:rPr lang="it-IT" sz="900" b="1" dirty="0" smtClean="0"/>
              <a:t>francese </a:t>
            </a:r>
            <a:r>
              <a:rPr lang="it-IT" sz="900" dirty="0" smtClean="0"/>
              <a:t>          comprensione          </a:t>
            </a:r>
            <a:r>
              <a:rPr lang="it-IT" sz="900" dirty="0"/>
              <a:t>grammatica </a:t>
            </a:r>
            <a:endParaRPr lang="it-IT" sz="900" dirty="0" smtClean="0"/>
          </a:p>
          <a:p>
            <a:r>
              <a:rPr lang="it-IT" sz="900" b="1" dirty="0" smtClean="0"/>
              <a:t>Inglese  </a:t>
            </a:r>
            <a:r>
              <a:rPr lang="it-IT" sz="900" dirty="0" smtClean="0"/>
              <a:t>     comprensione          grammatica         </a:t>
            </a:r>
            <a:r>
              <a:rPr lang="it-IT" sz="900" b="1" dirty="0" smtClean="0"/>
              <a:t>matematica</a:t>
            </a:r>
            <a:r>
              <a:rPr lang="it-IT" sz="900" dirty="0" smtClean="0"/>
              <a:t>                                                                  voto unico</a:t>
            </a:r>
            <a:endParaRPr lang="it-IT" sz="900" dirty="0"/>
          </a:p>
        </p:txBody>
      </p:sp>
      <p:grpSp>
        <p:nvGrpSpPr>
          <p:cNvPr id="5" name="Gruppo 11">
            <a:extLst>
              <a:ext uri="{FF2B5EF4-FFF2-40B4-BE49-F238E27FC236}">
                <a16:creationId xmlns:a16="http://schemas.microsoft.com/office/drawing/2014/main" id="{00000000-0008-0000-0300-00000C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89130" y="1361982"/>
            <a:ext cx="7765741" cy="4134036"/>
            <a:chOff x="0" y="0"/>
            <a:chExt cx="8465307" cy="4617407"/>
          </a:xfrm>
        </p:grpSpPr>
        <p:graphicFrame>
          <p:nvGraphicFramePr>
            <p:cNvPr id="6" name="Grafico 12">
              <a:extLst>
                <a:ext uri="{FF2B5EF4-FFF2-40B4-BE49-F238E27FC236}">
                  <a16:creationId xmlns:a16="http://schemas.microsoft.com/office/drawing/2014/main" id="{00000000-0008-0000-0300-00000D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0" name="Grafico 13">
              <a:extLst>
                <a:ext uri="{FF2B5EF4-FFF2-40B4-BE49-F238E27FC236}">
                  <a16:creationId xmlns:a16="http://schemas.microsoft.com/office/drawing/2014/main" id="{00000000-0008-0000-0300-00000E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1" name="Grafico 14">
              <a:extLst>
                <a:ext uri="{FF2B5EF4-FFF2-40B4-BE49-F238E27FC236}">
                  <a16:creationId xmlns:a16="http://schemas.microsoft.com/office/drawing/2014/main" id="{00000000-0008-0000-0300-00000F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2" name="Grafico 15">
              <a:extLst>
                <a:ext uri="{FF2B5EF4-FFF2-40B4-BE49-F238E27FC236}">
                  <a16:creationId xmlns:a16="http://schemas.microsoft.com/office/drawing/2014/main" id="{00000000-0008-0000-0300-000010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624107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24</a:t>
            </a:fld>
            <a:endParaRPr lang="it-IT"/>
          </a:p>
        </p:txBody>
      </p:sp>
      <p:sp>
        <p:nvSpPr>
          <p:cNvPr id="3" name="Segnaposto testo 3"/>
          <p:cNvSpPr txBox="1">
            <a:spLocks/>
          </p:cNvSpPr>
          <p:nvPr/>
        </p:nvSpPr>
        <p:spPr>
          <a:xfrm>
            <a:off x="755576" y="476672"/>
            <a:ext cx="7560840" cy="50405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62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600" b="1" dirty="0">
                <a:latin typeface="Calibri" panose="020F0502020204030204" pitchFamily="34" charset="0"/>
                <a:cs typeface="Calibri" panose="020F0502020204030204" pitchFamily="34" charset="0"/>
              </a:rPr>
              <a:t>Istogrammi: distribuzione dei voti per plesso, classe e </a:t>
            </a:r>
            <a:r>
              <a:rPr lang="it-IT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materia</a:t>
            </a:r>
          </a:p>
          <a:p>
            <a:r>
              <a:rPr lang="it-IT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Le classi prime non hanno sostenuto il test d’ingresso </a:t>
            </a:r>
            <a:endParaRPr lang="it-IT" sz="20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6168090"/>
            <a:ext cx="59046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                    1° Cmp                   2°Cmp                 UnCmp          </a:t>
            </a:r>
            <a:r>
              <a:rPr lang="it-IT" sz="900" dirty="0"/>
              <a:t> 1° Cmp                   2°Cmp                 UnCmp               </a:t>
            </a:r>
            <a:r>
              <a:rPr lang="it-IT" sz="900" dirty="0" smtClean="0"/>
              <a:t>     </a:t>
            </a:r>
          </a:p>
          <a:p>
            <a:r>
              <a:rPr lang="it-IT" sz="900" b="1" dirty="0" smtClean="0"/>
              <a:t>Italiano</a:t>
            </a:r>
            <a:r>
              <a:rPr lang="it-IT" sz="900" dirty="0" smtClean="0"/>
              <a:t>      comprensione          grammatica         </a:t>
            </a:r>
            <a:r>
              <a:rPr lang="it-IT" sz="900" b="1" dirty="0" smtClean="0"/>
              <a:t>francese </a:t>
            </a:r>
            <a:r>
              <a:rPr lang="it-IT" sz="900" dirty="0" smtClean="0"/>
              <a:t>          comprensione          </a:t>
            </a:r>
            <a:r>
              <a:rPr lang="it-IT" sz="900" dirty="0"/>
              <a:t>grammatica </a:t>
            </a:r>
            <a:endParaRPr lang="it-IT" sz="900" dirty="0" smtClean="0"/>
          </a:p>
          <a:p>
            <a:r>
              <a:rPr lang="it-IT" sz="900" b="1" dirty="0" smtClean="0"/>
              <a:t>Inglese  </a:t>
            </a:r>
            <a:r>
              <a:rPr lang="it-IT" sz="900" dirty="0" smtClean="0"/>
              <a:t>     comprensione          grammatica         </a:t>
            </a:r>
            <a:r>
              <a:rPr lang="it-IT" sz="900" b="1" dirty="0" smtClean="0"/>
              <a:t>matematica</a:t>
            </a:r>
            <a:r>
              <a:rPr lang="it-IT" sz="900" dirty="0" smtClean="0"/>
              <a:t>                                                                  voto unico</a:t>
            </a:r>
            <a:endParaRPr lang="it-IT" sz="900" dirty="0"/>
          </a:p>
        </p:txBody>
      </p:sp>
      <p:grpSp>
        <p:nvGrpSpPr>
          <p:cNvPr id="5" name="Gruppo 16">
            <a:extLst>
              <a:ext uri="{FF2B5EF4-FFF2-40B4-BE49-F238E27FC236}">
                <a16:creationId xmlns:a16="http://schemas.microsoft.com/office/drawing/2014/main" id="{00000000-0008-0000-0300-000011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89130" y="1362934"/>
            <a:ext cx="7765741" cy="4132131"/>
            <a:chOff x="0" y="0"/>
            <a:chExt cx="8465307" cy="4617407"/>
          </a:xfrm>
        </p:grpSpPr>
        <p:graphicFrame>
          <p:nvGraphicFramePr>
            <p:cNvPr id="6" name="Grafico 17">
              <a:extLst>
                <a:ext uri="{FF2B5EF4-FFF2-40B4-BE49-F238E27FC236}">
                  <a16:creationId xmlns:a16="http://schemas.microsoft.com/office/drawing/2014/main" id="{00000000-0008-0000-0300-000012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7" name="Grafico 18">
              <a:extLst>
                <a:ext uri="{FF2B5EF4-FFF2-40B4-BE49-F238E27FC236}">
                  <a16:creationId xmlns:a16="http://schemas.microsoft.com/office/drawing/2014/main" id="{00000000-0008-0000-0300-000013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8" name="Grafico 19">
              <a:extLst>
                <a:ext uri="{FF2B5EF4-FFF2-40B4-BE49-F238E27FC236}">
                  <a16:creationId xmlns:a16="http://schemas.microsoft.com/office/drawing/2014/main" id="{00000000-0008-0000-0300-000014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9" name="Grafico 20">
              <a:extLst>
                <a:ext uri="{FF2B5EF4-FFF2-40B4-BE49-F238E27FC236}">
                  <a16:creationId xmlns:a16="http://schemas.microsoft.com/office/drawing/2014/main" id="{00000000-0008-0000-0300-000015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0112139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25</a:t>
            </a:fld>
            <a:endParaRPr lang="it-IT"/>
          </a:p>
        </p:txBody>
      </p:sp>
      <p:sp>
        <p:nvSpPr>
          <p:cNvPr id="3" name="Segnaposto testo 3"/>
          <p:cNvSpPr txBox="1">
            <a:spLocks/>
          </p:cNvSpPr>
          <p:nvPr/>
        </p:nvSpPr>
        <p:spPr>
          <a:xfrm>
            <a:off x="755576" y="476672"/>
            <a:ext cx="7560840" cy="50405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dirty="0">
                <a:latin typeface="Calibri" panose="020F0502020204030204" pitchFamily="34" charset="0"/>
                <a:cs typeface="Calibri" panose="020F0502020204030204" pitchFamily="34" charset="0"/>
              </a:rPr>
              <a:t>Istogrammi: distribuzione dei voti per plesso, classe e </a:t>
            </a:r>
            <a:r>
              <a:rPr lang="it-IT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materia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7624" y="6168090"/>
            <a:ext cx="59046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                    1° Cmp                   2°Cmp                 UnCmp          </a:t>
            </a:r>
            <a:r>
              <a:rPr lang="it-IT" sz="900" dirty="0"/>
              <a:t> 1° Cmp                   2°Cmp                 UnCmp               </a:t>
            </a:r>
            <a:r>
              <a:rPr lang="it-IT" sz="900" dirty="0" smtClean="0"/>
              <a:t>     </a:t>
            </a:r>
          </a:p>
          <a:p>
            <a:r>
              <a:rPr lang="it-IT" sz="900" b="1" dirty="0" smtClean="0"/>
              <a:t>Italiano</a:t>
            </a:r>
            <a:r>
              <a:rPr lang="it-IT" sz="900" dirty="0" smtClean="0"/>
              <a:t>      comprensione          grammatica         </a:t>
            </a:r>
            <a:r>
              <a:rPr lang="it-IT" sz="900" b="1" dirty="0" smtClean="0"/>
              <a:t>francese </a:t>
            </a:r>
            <a:r>
              <a:rPr lang="it-IT" sz="900" dirty="0" smtClean="0"/>
              <a:t>          comprensione          </a:t>
            </a:r>
            <a:r>
              <a:rPr lang="it-IT" sz="900" dirty="0"/>
              <a:t>grammatica </a:t>
            </a:r>
            <a:endParaRPr lang="it-IT" sz="900" dirty="0" smtClean="0"/>
          </a:p>
          <a:p>
            <a:r>
              <a:rPr lang="it-IT" sz="900" b="1" dirty="0" smtClean="0"/>
              <a:t>Inglese  </a:t>
            </a:r>
            <a:r>
              <a:rPr lang="it-IT" sz="900" dirty="0" smtClean="0"/>
              <a:t>     comprensione          grammatica         </a:t>
            </a:r>
            <a:r>
              <a:rPr lang="it-IT" sz="900" b="1" dirty="0" smtClean="0"/>
              <a:t>matematica</a:t>
            </a:r>
            <a:r>
              <a:rPr lang="it-IT" sz="900" dirty="0" smtClean="0"/>
              <a:t>                                                                  voto unico</a:t>
            </a:r>
            <a:endParaRPr lang="it-IT" sz="900" dirty="0"/>
          </a:p>
        </p:txBody>
      </p:sp>
      <p:grpSp>
        <p:nvGrpSpPr>
          <p:cNvPr id="10" name="Gruppo 21">
            <a:extLst>
              <a:ext uri="{FF2B5EF4-FFF2-40B4-BE49-F238E27FC236}">
                <a16:creationId xmlns:a16="http://schemas.microsoft.com/office/drawing/2014/main" id="{00000000-0008-0000-0300-000016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89130" y="1362934"/>
            <a:ext cx="7765741" cy="4132131"/>
            <a:chOff x="0" y="0"/>
            <a:chExt cx="8465307" cy="4617407"/>
          </a:xfrm>
        </p:grpSpPr>
        <p:graphicFrame>
          <p:nvGraphicFramePr>
            <p:cNvPr id="11" name="Grafico 22">
              <a:extLst>
                <a:ext uri="{FF2B5EF4-FFF2-40B4-BE49-F238E27FC236}">
                  <a16:creationId xmlns:a16="http://schemas.microsoft.com/office/drawing/2014/main" id="{00000000-0008-0000-0300-000017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2" name="Grafico 23">
              <a:extLst>
                <a:ext uri="{FF2B5EF4-FFF2-40B4-BE49-F238E27FC236}">
                  <a16:creationId xmlns:a16="http://schemas.microsoft.com/office/drawing/2014/main" id="{00000000-0008-0000-0300-000018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3" name="Grafico 24">
              <a:extLst>
                <a:ext uri="{FF2B5EF4-FFF2-40B4-BE49-F238E27FC236}">
                  <a16:creationId xmlns:a16="http://schemas.microsoft.com/office/drawing/2014/main" id="{00000000-0008-0000-0300-000019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4" name="Grafico 25">
              <a:extLst>
                <a:ext uri="{FF2B5EF4-FFF2-40B4-BE49-F238E27FC236}">
                  <a16:creationId xmlns:a16="http://schemas.microsoft.com/office/drawing/2014/main" id="{00000000-0008-0000-0300-00001A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8927656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26</a:t>
            </a:fld>
            <a:endParaRPr lang="it-IT"/>
          </a:p>
        </p:txBody>
      </p:sp>
      <p:sp>
        <p:nvSpPr>
          <p:cNvPr id="3" name="Segnaposto testo 3"/>
          <p:cNvSpPr txBox="1">
            <a:spLocks/>
          </p:cNvSpPr>
          <p:nvPr/>
        </p:nvSpPr>
        <p:spPr>
          <a:xfrm>
            <a:off x="755576" y="476672"/>
            <a:ext cx="7560840" cy="50405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dirty="0">
                <a:latin typeface="Calibri" panose="020F0502020204030204" pitchFamily="34" charset="0"/>
                <a:cs typeface="Calibri" panose="020F0502020204030204" pitchFamily="34" charset="0"/>
              </a:rPr>
              <a:t>Istogrammi: distribuzione dei voti per plesso, classe e </a:t>
            </a:r>
            <a:r>
              <a:rPr lang="it-IT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materia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7624" y="6168090"/>
            <a:ext cx="59046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                    1° Cmp                   2°Cmp                 UnCmp          </a:t>
            </a:r>
            <a:r>
              <a:rPr lang="it-IT" sz="900" dirty="0"/>
              <a:t> 1° Cmp                   2°Cmp                 UnCmp               </a:t>
            </a:r>
            <a:r>
              <a:rPr lang="it-IT" sz="900" dirty="0" smtClean="0"/>
              <a:t>     </a:t>
            </a:r>
          </a:p>
          <a:p>
            <a:r>
              <a:rPr lang="it-IT" sz="900" b="1" dirty="0" smtClean="0"/>
              <a:t>Italiano</a:t>
            </a:r>
            <a:r>
              <a:rPr lang="it-IT" sz="900" dirty="0" smtClean="0"/>
              <a:t>      comprensione          grammatica         </a:t>
            </a:r>
            <a:r>
              <a:rPr lang="it-IT" sz="900" b="1" dirty="0" smtClean="0"/>
              <a:t>francese </a:t>
            </a:r>
            <a:r>
              <a:rPr lang="it-IT" sz="900" dirty="0" smtClean="0"/>
              <a:t>          comprensione          </a:t>
            </a:r>
            <a:r>
              <a:rPr lang="it-IT" sz="900" dirty="0"/>
              <a:t>grammatica </a:t>
            </a:r>
            <a:endParaRPr lang="it-IT" sz="900" dirty="0" smtClean="0"/>
          </a:p>
          <a:p>
            <a:r>
              <a:rPr lang="it-IT" sz="900" b="1" dirty="0" smtClean="0"/>
              <a:t>Inglese  </a:t>
            </a:r>
            <a:r>
              <a:rPr lang="it-IT" sz="900" dirty="0" smtClean="0"/>
              <a:t>     comprensione          grammatica         </a:t>
            </a:r>
            <a:r>
              <a:rPr lang="it-IT" sz="900" b="1" dirty="0" smtClean="0"/>
              <a:t>matematica</a:t>
            </a:r>
            <a:r>
              <a:rPr lang="it-IT" sz="900" dirty="0" smtClean="0"/>
              <a:t>                                                                  voto unico</a:t>
            </a:r>
            <a:endParaRPr lang="it-IT" sz="900" dirty="0"/>
          </a:p>
        </p:txBody>
      </p:sp>
      <p:grpSp>
        <p:nvGrpSpPr>
          <p:cNvPr id="5" name="Gruppo 26">
            <a:extLst>
              <a:ext uri="{FF2B5EF4-FFF2-40B4-BE49-F238E27FC236}">
                <a16:creationId xmlns:a16="http://schemas.microsoft.com/office/drawing/2014/main" id="{00000000-0008-0000-0300-00001B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89130" y="1362934"/>
            <a:ext cx="7765741" cy="4132131"/>
            <a:chOff x="0" y="0"/>
            <a:chExt cx="8465307" cy="4617407"/>
          </a:xfrm>
        </p:grpSpPr>
        <p:graphicFrame>
          <p:nvGraphicFramePr>
            <p:cNvPr id="6" name="Grafico 27">
              <a:extLst>
                <a:ext uri="{FF2B5EF4-FFF2-40B4-BE49-F238E27FC236}">
                  <a16:creationId xmlns:a16="http://schemas.microsoft.com/office/drawing/2014/main" id="{00000000-0008-0000-0300-00001C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7" name="Grafico 28">
              <a:extLst>
                <a:ext uri="{FF2B5EF4-FFF2-40B4-BE49-F238E27FC236}">
                  <a16:creationId xmlns:a16="http://schemas.microsoft.com/office/drawing/2014/main" id="{00000000-0008-0000-0300-00001D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8" name="Grafico 29">
              <a:extLst>
                <a:ext uri="{FF2B5EF4-FFF2-40B4-BE49-F238E27FC236}">
                  <a16:creationId xmlns:a16="http://schemas.microsoft.com/office/drawing/2014/main" id="{00000000-0008-0000-0300-00001E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9" name="Grafico 30">
              <a:extLst>
                <a:ext uri="{FF2B5EF4-FFF2-40B4-BE49-F238E27FC236}">
                  <a16:creationId xmlns:a16="http://schemas.microsoft.com/office/drawing/2014/main" id="{00000000-0008-0000-0300-00001F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3346379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27</a:t>
            </a:fld>
            <a:endParaRPr lang="it-IT"/>
          </a:p>
        </p:txBody>
      </p:sp>
      <p:sp>
        <p:nvSpPr>
          <p:cNvPr id="8" name="Segnaposto testo 3"/>
          <p:cNvSpPr txBox="1">
            <a:spLocks/>
          </p:cNvSpPr>
          <p:nvPr/>
        </p:nvSpPr>
        <p:spPr>
          <a:xfrm>
            <a:off x="755576" y="476672"/>
            <a:ext cx="7560840" cy="43204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85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Istogrammi: distribuzione dei voti per plesso, classe e materia </a:t>
            </a:r>
            <a:endParaRPr lang="it-IT" sz="1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1B Bassano non esistente</a:t>
            </a:r>
            <a:endParaRPr lang="it-IT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6168090"/>
            <a:ext cx="59046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                    1° Cmp                   2°Cmp                 UnCmp          </a:t>
            </a:r>
            <a:r>
              <a:rPr lang="it-IT" sz="900" dirty="0"/>
              <a:t> 1° Cmp                   2°Cmp                 UnCmp               </a:t>
            </a:r>
            <a:r>
              <a:rPr lang="it-IT" sz="900" dirty="0" smtClean="0"/>
              <a:t>     </a:t>
            </a:r>
          </a:p>
          <a:p>
            <a:r>
              <a:rPr lang="it-IT" sz="900" b="1" dirty="0" smtClean="0"/>
              <a:t>Italiano</a:t>
            </a:r>
            <a:r>
              <a:rPr lang="it-IT" sz="900" dirty="0" smtClean="0"/>
              <a:t>      comprensione          grammatica         </a:t>
            </a:r>
            <a:r>
              <a:rPr lang="it-IT" sz="900" b="1" dirty="0" smtClean="0"/>
              <a:t>francese </a:t>
            </a:r>
            <a:r>
              <a:rPr lang="it-IT" sz="900" dirty="0" smtClean="0"/>
              <a:t>          comprensione          </a:t>
            </a:r>
            <a:r>
              <a:rPr lang="it-IT" sz="900" dirty="0"/>
              <a:t>grammatica </a:t>
            </a:r>
            <a:endParaRPr lang="it-IT" sz="900" dirty="0" smtClean="0"/>
          </a:p>
          <a:p>
            <a:r>
              <a:rPr lang="it-IT" sz="900" b="1" dirty="0" smtClean="0"/>
              <a:t>Inglese  </a:t>
            </a:r>
            <a:r>
              <a:rPr lang="it-IT" sz="900" dirty="0" smtClean="0"/>
              <a:t>     comprensione          grammatica         </a:t>
            </a:r>
            <a:r>
              <a:rPr lang="it-IT" sz="900" b="1" dirty="0" smtClean="0"/>
              <a:t>matematica</a:t>
            </a:r>
            <a:r>
              <a:rPr lang="it-IT" sz="900" dirty="0" smtClean="0"/>
              <a:t>                                                                  voto unico</a:t>
            </a:r>
            <a:endParaRPr lang="it-IT" sz="900" dirty="0"/>
          </a:p>
        </p:txBody>
      </p:sp>
      <p:grpSp>
        <p:nvGrpSpPr>
          <p:cNvPr id="10" name="Gruppo 1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98482" y="1403546"/>
            <a:ext cx="7747034" cy="4050908"/>
            <a:chOff x="0" y="0"/>
            <a:chExt cx="8465307" cy="4617407"/>
          </a:xfrm>
        </p:grpSpPr>
        <p:graphicFrame>
          <p:nvGraphicFramePr>
            <p:cNvPr id="11" name="Grafico 2">
              <a:extLst>
                <a:ext uri="{FF2B5EF4-FFF2-40B4-BE49-F238E27FC236}">
                  <a16:creationId xmlns:a16="http://schemas.microsoft.com/office/drawing/2014/main" id="{00000000-0008-0000-0400-000003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2" name="Grafico 3">
              <a:extLst>
                <a:ext uri="{FF2B5EF4-FFF2-40B4-BE49-F238E27FC236}">
                  <a16:creationId xmlns:a16="http://schemas.microsoft.com/office/drawing/2014/main" id="{00000000-0008-0000-0400-000004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3" name="Grafico 4">
              <a:extLst>
                <a:ext uri="{FF2B5EF4-FFF2-40B4-BE49-F238E27FC236}">
                  <a16:creationId xmlns:a16="http://schemas.microsoft.com/office/drawing/2014/main" id="{00000000-0008-0000-0400-000005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4" name="Grafico 5">
              <a:extLst>
                <a:ext uri="{FF2B5EF4-FFF2-40B4-BE49-F238E27FC236}">
                  <a16:creationId xmlns:a16="http://schemas.microsoft.com/office/drawing/2014/main" id="{00000000-0008-0000-0400-000006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7711152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28</a:t>
            </a:fld>
            <a:endParaRPr lang="it-IT"/>
          </a:p>
        </p:txBody>
      </p:sp>
      <p:sp>
        <p:nvSpPr>
          <p:cNvPr id="8" name="Segnaposto testo 3"/>
          <p:cNvSpPr txBox="1">
            <a:spLocks/>
          </p:cNvSpPr>
          <p:nvPr/>
        </p:nvSpPr>
        <p:spPr>
          <a:xfrm>
            <a:off x="755576" y="476672"/>
            <a:ext cx="7560840" cy="7200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Istogrammi: distribuzione dei voti per plesso, classe e materia</a:t>
            </a:r>
          </a:p>
          <a:p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it-IT" sz="1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6168090"/>
            <a:ext cx="59046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                    1° Cmp                   2°Cmp                 UnCmp          </a:t>
            </a:r>
            <a:r>
              <a:rPr lang="it-IT" sz="900" dirty="0"/>
              <a:t> 1° Cmp                   2°Cmp                 UnCmp               </a:t>
            </a:r>
            <a:r>
              <a:rPr lang="it-IT" sz="900" dirty="0" smtClean="0"/>
              <a:t>     </a:t>
            </a:r>
          </a:p>
          <a:p>
            <a:r>
              <a:rPr lang="it-IT" sz="900" b="1" dirty="0" smtClean="0"/>
              <a:t>Italiano</a:t>
            </a:r>
            <a:r>
              <a:rPr lang="it-IT" sz="900" dirty="0" smtClean="0"/>
              <a:t>      comprensione          grammatica         </a:t>
            </a:r>
            <a:r>
              <a:rPr lang="it-IT" sz="900" b="1" dirty="0" smtClean="0"/>
              <a:t>francese </a:t>
            </a:r>
            <a:r>
              <a:rPr lang="it-IT" sz="900" dirty="0" smtClean="0"/>
              <a:t>          comprensione          </a:t>
            </a:r>
            <a:r>
              <a:rPr lang="it-IT" sz="900" dirty="0"/>
              <a:t>grammatica </a:t>
            </a:r>
            <a:endParaRPr lang="it-IT" sz="900" dirty="0" smtClean="0"/>
          </a:p>
          <a:p>
            <a:r>
              <a:rPr lang="it-IT" sz="900" b="1" dirty="0" smtClean="0"/>
              <a:t>Inglese  </a:t>
            </a:r>
            <a:r>
              <a:rPr lang="it-IT" sz="900" dirty="0" smtClean="0"/>
              <a:t>     comprensione          grammatica         </a:t>
            </a:r>
            <a:r>
              <a:rPr lang="it-IT" sz="900" b="1" dirty="0" smtClean="0"/>
              <a:t>matematica</a:t>
            </a:r>
            <a:r>
              <a:rPr lang="it-IT" sz="900" dirty="0" smtClean="0"/>
              <a:t>                                                                  voto unico</a:t>
            </a:r>
            <a:endParaRPr lang="it-IT" sz="900" dirty="0"/>
          </a:p>
        </p:txBody>
      </p:sp>
      <p:grpSp>
        <p:nvGrpSpPr>
          <p:cNvPr id="10" name="Gruppo 6">
            <a:extLst>
              <a:ext uri="{FF2B5EF4-FFF2-40B4-BE49-F238E27FC236}">
                <a16:creationId xmlns:a16="http://schemas.microsoft.com/office/drawing/2014/main" id="{00000000-0008-0000-0400-000007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98482" y="1403546"/>
            <a:ext cx="7747034" cy="4050908"/>
            <a:chOff x="0" y="0"/>
            <a:chExt cx="8465307" cy="4617407"/>
          </a:xfrm>
        </p:grpSpPr>
        <p:graphicFrame>
          <p:nvGraphicFramePr>
            <p:cNvPr id="11" name="Grafico 7">
              <a:extLst>
                <a:ext uri="{FF2B5EF4-FFF2-40B4-BE49-F238E27FC236}">
                  <a16:creationId xmlns:a16="http://schemas.microsoft.com/office/drawing/2014/main" id="{00000000-0008-0000-0400-000008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2" name="Grafico 8">
              <a:extLst>
                <a:ext uri="{FF2B5EF4-FFF2-40B4-BE49-F238E27FC236}">
                  <a16:creationId xmlns:a16="http://schemas.microsoft.com/office/drawing/2014/main" id="{00000000-0008-0000-0400-000009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3" name="Grafico 9">
              <a:extLst>
                <a:ext uri="{FF2B5EF4-FFF2-40B4-BE49-F238E27FC236}">
                  <a16:creationId xmlns:a16="http://schemas.microsoft.com/office/drawing/2014/main" id="{00000000-0008-0000-0400-00000A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4" name="Grafico 10">
              <a:extLst>
                <a:ext uri="{FF2B5EF4-FFF2-40B4-BE49-F238E27FC236}">
                  <a16:creationId xmlns:a16="http://schemas.microsoft.com/office/drawing/2014/main" id="{00000000-0008-0000-0400-00000B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3678063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29</a:t>
            </a:fld>
            <a:endParaRPr lang="it-IT"/>
          </a:p>
        </p:txBody>
      </p:sp>
      <p:sp>
        <p:nvSpPr>
          <p:cNvPr id="8" name="Segnaposto testo 3"/>
          <p:cNvSpPr txBox="1">
            <a:spLocks/>
          </p:cNvSpPr>
          <p:nvPr/>
        </p:nvSpPr>
        <p:spPr>
          <a:xfrm>
            <a:off x="755576" y="476672"/>
            <a:ext cx="7560840" cy="7200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Istogrammi: distribuzione dei voti per plesso, classe e materia </a:t>
            </a:r>
          </a:p>
          <a:p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it-IT" sz="1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6168090"/>
            <a:ext cx="59046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                    1° Cmp                   2°Cmp                 UnCmp          </a:t>
            </a:r>
            <a:r>
              <a:rPr lang="it-IT" sz="900" dirty="0"/>
              <a:t> 1° Cmp                   2°Cmp                 UnCmp               </a:t>
            </a:r>
            <a:r>
              <a:rPr lang="it-IT" sz="900" dirty="0" smtClean="0"/>
              <a:t>     </a:t>
            </a:r>
          </a:p>
          <a:p>
            <a:r>
              <a:rPr lang="it-IT" sz="900" b="1" dirty="0" smtClean="0"/>
              <a:t>Italiano</a:t>
            </a:r>
            <a:r>
              <a:rPr lang="it-IT" sz="900" dirty="0" smtClean="0"/>
              <a:t>      comprensione          grammatica         </a:t>
            </a:r>
            <a:r>
              <a:rPr lang="it-IT" sz="900" b="1" dirty="0" smtClean="0"/>
              <a:t>francese </a:t>
            </a:r>
            <a:r>
              <a:rPr lang="it-IT" sz="900" dirty="0" smtClean="0"/>
              <a:t>          comprensione          </a:t>
            </a:r>
            <a:r>
              <a:rPr lang="it-IT" sz="900" dirty="0"/>
              <a:t>grammatica </a:t>
            </a:r>
            <a:endParaRPr lang="it-IT" sz="900" dirty="0" smtClean="0"/>
          </a:p>
          <a:p>
            <a:r>
              <a:rPr lang="it-IT" sz="900" b="1" dirty="0" smtClean="0"/>
              <a:t>Inglese  </a:t>
            </a:r>
            <a:r>
              <a:rPr lang="it-IT" sz="900" dirty="0" smtClean="0"/>
              <a:t>     comprensione          grammatica         </a:t>
            </a:r>
            <a:r>
              <a:rPr lang="it-IT" sz="900" b="1" dirty="0" smtClean="0"/>
              <a:t>matematica</a:t>
            </a:r>
            <a:r>
              <a:rPr lang="it-IT" sz="900" dirty="0" smtClean="0"/>
              <a:t>                                                                  voto unico</a:t>
            </a:r>
            <a:endParaRPr lang="it-IT" sz="900" dirty="0"/>
          </a:p>
        </p:txBody>
      </p:sp>
      <p:grpSp>
        <p:nvGrpSpPr>
          <p:cNvPr id="10" name="Gruppo 11">
            <a:extLst>
              <a:ext uri="{FF2B5EF4-FFF2-40B4-BE49-F238E27FC236}">
                <a16:creationId xmlns:a16="http://schemas.microsoft.com/office/drawing/2014/main" id="{00000000-0008-0000-0400-00000C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698482" y="1403546"/>
            <a:ext cx="7747034" cy="4050908"/>
            <a:chOff x="0" y="0"/>
            <a:chExt cx="8465307" cy="4617407"/>
          </a:xfrm>
        </p:grpSpPr>
        <p:graphicFrame>
          <p:nvGraphicFramePr>
            <p:cNvPr id="11" name="Grafico 12">
              <a:extLst>
                <a:ext uri="{FF2B5EF4-FFF2-40B4-BE49-F238E27FC236}">
                  <a16:creationId xmlns:a16="http://schemas.microsoft.com/office/drawing/2014/main" id="{00000000-0008-0000-0400-00000D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0" y="0"/>
            <a:ext cx="2129822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2" name="Grafico 13">
              <a:extLst>
                <a:ext uri="{FF2B5EF4-FFF2-40B4-BE49-F238E27FC236}">
                  <a16:creationId xmlns:a16="http://schemas.microsoft.com/office/drawing/2014/main" id="{00000000-0008-0000-0400-00000E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19993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3" name="Grafico 14">
              <a:extLst>
                <a:ext uri="{FF2B5EF4-FFF2-40B4-BE49-F238E27FC236}">
                  <a16:creationId xmlns:a16="http://schemas.microsoft.com/office/drawing/2014/main" id="{00000000-0008-0000-0400-00000F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235904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4" name="Grafico 15">
              <a:extLst>
                <a:ext uri="{FF2B5EF4-FFF2-40B4-BE49-F238E27FC236}">
                  <a16:creationId xmlns:a16="http://schemas.microsoft.com/office/drawing/2014/main" id="{00000000-0008-0000-0400-0000100000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336846" y="0"/>
            <a:ext cx="2128461" cy="46174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2086008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732656"/>
          </a:xfrm>
        </p:spPr>
        <p:txBody>
          <a:bodyPr/>
          <a:lstStyle/>
          <a:p>
            <a:pPr algn="ctr"/>
            <a:r>
              <a:rPr lang="it-IT" sz="3200" dirty="0"/>
              <a:t>Grazie per l’attenzione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380D2-B827-4026-BC84-85F8FCC59216}" type="slidenum">
              <a:rPr lang="it-IT" smtClean="0"/>
              <a:t>30</a:t>
            </a:fld>
            <a:endParaRPr lang="it-IT"/>
          </a:p>
        </p:txBody>
      </p:sp>
      <p:sp>
        <p:nvSpPr>
          <p:cNvPr id="5" name="Sottotitolo 2">
            <a:extLst>
              <a:ext uri="{FF2B5EF4-FFF2-40B4-BE49-F238E27FC236}">
                <a16:creationId xmlns:a16="http://schemas.microsoft.com/office/drawing/2014/main" id="{BB9A2B79-2ABD-4CA6-9A99-D7EB7CC90EAA}"/>
              </a:ext>
            </a:extLst>
          </p:cNvPr>
          <p:cNvSpPr txBox="1">
            <a:spLocks/>
          </p:cNvSpPr>
          <p:nvPr/>
        </p:nvSpPr>
        <p:spPr>
          <a:xfrm>
            <a:off x="684003" y="6237312"/>
            <a:ext cx="2303821" cy="28803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8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000" dirty="0">
                <a:latin typeface="Arial Black" panose="020B0A04020102020204" pitchFamily="34" charset="0"/>
              </a:rPr>
              <a:t>Bassano, </a:t>
            </a:r>
            <a:r>
              <a:rPr lang="it-IT" sz="1000" dirty="0" smtClean="0">
                <a:latin typeface="Arial Black" panose="020B0A04020102020204" pitchFamily="34" charset="0"/>
              </a:rPr>
              <a:t>17 </a:t>
            </a:r>
            <a:r>
              <a:rPr lang="it-IT" sz="1000" dirty="0">
                <a:latin typeface="Arial Black" panose="020B0A04020102020204" pitchFamily="34" charset="0"/>
              </a:rPr>
              <a:t>novembre </a:t>
            </a:r>
            <a:r>
              <a:rPr lang="it-IT" sz="1000" dirty="0" smtClean="0">
                <a:latin typeface="Arial Black" panose="020B0A04020102020204" pitchFamily="34" charset="0"/>
              </a:rPr>
              <a:t>2025</a:t>
            </a:r>
            <a:endParaRPr lang="it-IT" sz="1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0806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3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4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5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6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7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8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9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0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3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4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5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6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7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8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9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0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3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4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5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6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7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8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9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0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3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4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5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6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7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8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9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0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3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4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5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6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7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8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9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0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3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4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5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6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7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8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9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0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3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4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5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6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7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8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2073</TotalTime>
  <Words>1933</Words>
  <Application>Microsoft Office PowerPoint</Application>
  <PresentationFormat>Presentazione su schermo (4:3)</PresentationFormat>
  <Paragraphs>514</Paragraphs>
  <Slides>30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38" baseType="lpstr">
      <vt:lpstr>Arial</vt:lpstr>
      <vt:lpstr>Arial Black</vt:lpstr>
      <vt:lpstr>Arial Narrow</vt:lpstr>
      <vt:lpstr>Arial Rounded MT Bold</vt:lpstr>
      <vt:lpstr>Calibri</vt:lpstr>
      <vt:lpstr>Impact</vt:lpstr>
      <vt:lpstr>Times New Roman</vt:lpstr>
      <vt:lpstr>NewsPrint</vt:lpstr>
      <vt:lpstr>Istituto comprensivo di Bassano Romano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 per l’attenzione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Istituto comprensivo di Bassano Romano</dc:title>
  <dc:creator>Utente</dc:creator>
  <cp:lastModifiedBy>Utente Windows</cp:lastModifiedBy>
  <cp:revision>128</cp:revision>
  <cp:lastPrinted>2023-11-22T19:15:13Z</cp:lastPrinted>
  <dcterms:created xsi:type="dcterms:W3CDTF">2014-03-09T11:22:07Z</dcterms:created>
  <dcterms:modified xsi:type="dcterms:W3CDTF">2025-11-19T08:01:07Z</dcterms:modified>
</cp:coreProperties>
</file>