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notesSlides/notesSlide6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4.xml" ContentType="application/vnd.openxmlformats-officedocument.themeOverride+xml"/>
  <Override PartName="/ppt/notesSlides/notesSlide7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8.xml" ContentType="application/vnd.openxmlformats-officedocument.themeOverr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3"/>
  </p:notesMasterIdLst>
  <p:handoutMasterIdLst>
    <p:handoutMasterId r:id="rId14"/>
  </p:handoutMasterIdLst>
  <p:sldIdLst>
    <p:sldId id="350" r:id="rId5"/>
    <p:sldId id="364" r:id="rId6"/>
    <p:sldId id="362" r:id="rId7"/>
    <p:sldId id="361" r:id="rId8"/>
    <p:sldId id="365" r:id="rId9"/>
    <p:sldId id="366" r:id="rId10"/>
    <p:sldId id="367" r:id="rId11"/>
    <p:sldId id="356" r:id="rId12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e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226" autoAdjust="0"/>
  </p:normalViewPr>
  <p:slideViewPr>
    <p:cSldViewPr snapToGrid="0">
      <p:cViewPr varScale="1">
        <p:scale>
          <a:sx n="68" d="100"/>
          <a:sy n="68" d="100"/>
        </p:scale>
        <p:origin x="9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96" d="100"/>
          <a:sy n="96" d="100"/>
        </p:scale>
        <p:origin x="287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1.jpe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1.jpeg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package" Target="../embeddings/Microsoft_Excel_Worksheet2.xlsx"/><Relationship Id="rId4" Type="http://schemas.openxmlformats.org/officeDocument/2006/relationships/image" Target="../media/image1.jpeg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package" Target="../embeddings/Microsoft_Excel_Worksheet3.xlsx"/><Relationship Id="rId4" Type="http://schemas.openxmlformats.org/officeDocument/2006/relationships/image" Target="../media/image1.jpeg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package" Target="../embeddings/Microsoft_Excel_Worksheet4.xlsx"/><Relationship Id="rId4" Type="http://schemas.openxmlformats.org/officeDocument/2006/relationships/image" Target="../media/image1.jpeg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package" Target="../embeddings/Microsoft_Excel_Worksheet5.xlsx"/><Relationship Id="rId4" Type="http://schemas.openxmlformats.org/officeDocument/2006/relationships/image" Target="../media/image1.jpeg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5" Type="http://schemas.openxmlformats.org/officeDocument/2006/relationships/package" Target="../embeddings/Microsoft_Excel_Worksheet6.xlsx"/><Relationship Id="rId4" Type="http://schemas.openxmlformats.org/officeDocument/2006/relationships/image" Target="../media/image1.jpeg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5" Type="http://schemas.openxmlformats.org/officeDocument/2006/relationships/package" Target="../embeddings/Microsoft_Excel_Worksheet7.xlsx"/><Relationship Id="rId4" Type="http://schemas.openxmlformats.org/officeDocument/2006/relationships/image" Target="../media/image1.jpeg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5" Type="http://schemas.openxmlformats.org/officeDocument/2006/relationships/package" Target="../embeddings/Microsoft_Excel_Worksheet8.xlsx"/><Relationship Id="rId4" Type="http://schemas.openxmlformats.org/officeDocument/2006/relationships/image" Target="../media/image1.jpeg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5" Type="http://schemas.openxmlformats.org/officeDocument/2006/relationships/package" Target="../embeddings/Microsoft_Excel_Worksheet9.xlsx"/><Relationship Id="rId4" Type="http://schemas.openxmlformats.org/officeDocument/2006/relationships/image" Target="../media/image1.jpeg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5" Type="http://schemas.openxmlformats.org/officeDocument/2006/relationships/package" Target="../embeddings/Microsoft_Excel_Worksheet10.xlsx"/><Relationship Id="rId4" Type="http://schemas.openxmlformats.org/officeDocument/2006/relationships/image" Target="../media/image1.jpeg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5" Type="http://schemas.openxmlformats.org/officeDocument/2006/relationships/package" Target="../embeddings/Microsoft_Excel_Worksheet11.xlsx"/><Relationship Id="rId4" Type="http://schemas.openxmlformats.org/officeDocument/2006/relationships/image" Target="../media/image1.jpeg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5" Type="http://schemas.openxmlformats.org/officeDocument/2006/relationships/package" Target="../embeddings/Microsoft_Excel_Worksheet12.xlsx"/><Relationship Id="rId4" Type="http://schemas.openxmlformats.org/officeDocument/2006/relationships/image" Target="../media/image1.jpeg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4.xml"/><Relationship Id="rId1" Type="http://schemas.microsoft.com/office/2011/relationships/chartStyle" Target="style14.xml"/><Relationship Id="rId5" Type="http://schemas.openxmlformats.org/officeDocument/2006/relationships/package" Target="../embeddings/Microsoft_Excel_Worksheet13.xlsx"/><Relationship Id="rId4" Type="http://schemas.openxmlformats.org/officeDocument/2006/relationships/image" Target="../media/image1.jpeg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5.xml"/><Relationship Id="rId1" Type="http://schemas.microsoft.com/office/2011/relationships/chartStyle" Target="style15.xml"/><Relationship Id="rId5" Type="http://schemas.openxmlformats.org/officeDocument/2006/relationships/package" Target="../embeddings/Microsoft_Excel_Worksheet14.xlsx"/><Relationship Id="rId4" Type="http://schemas.openxmlformats.org/officeDocument/2006/relationships/image" Target="../media/image1.jpeg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6.xml"/><Relationship Id="rId1" Type="http://schemas.microsoft.com/office/2011/relationships/chartStyle" Target="style16.xml"/><Relationship Id="rId5" Type="http://schemas.openxmlformats.org/officeDocument/2006/relationships/package" Target="../embeddings/Microsoft_Excel_Worksheet15.xlsx"/><Relationship Id="rId4" Type="http://schemas.openxmlformats.org/officeDocument/2006/relationships/image" Target="../media/image1.jpeg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7.xml"/><Relationship Id="rId1" Type="http://schemas.microsoft.com/office/2011/relationships/chartStyle" Target="style17.xml"/><Relationship Id="rId5" Type="http://schemas.openxmlformats.org/officeDocument/2006/relationships/package" Target="../embeddings/Microsoft_Excel_Worksheet16.xlsx"/><Relationship Id="rId4" Type="http://schemas.openxmlformats.org/officeDocument/2006/relationships/image" Target="../media/image1.jpeg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18.xml"/><Relationship Id="rId1" Type="http://schemas.microsoft.com/office/2011/relationships/chartStyle" Target="style18.xml"/><Relationship Id="rId5" Type="http://schemas.openxmlformats.org/officeDocument/2006/relationships/package" Target="../embeddings/Microsoft_Excel_Worksheet17.xlsx"/><Relationship Id="rId4" Type="http://schemas.openxmlformats.org/officeDocument/2006/relationships/image" Target="../media/image1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>
                <a:solidFill>
                  <a:schemeClr val="tx1"/>
                </a:solidFill>
              </a:rPr>
              <a:t>classe 1 A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prime bassano'!$G$13</c:f>
              <c:strCache>
                <c:ptCount val="1"/>
                <c:pt idx="0">
                  <c:v>livelli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'classi prime bassano'!$H$12:$I$12</c:f>
              <c:strCache>
                <c:ptCount val="2"/>
                <c:pt idx="0">
                  <c:v>ITALIANO</c:v>
                </c:pt>
                <c:pt idx="1">
                  <c:v> MATEMATICA</c:v>
                </c:pt>
              </c:strCache>
            </c:strRef>
          </c:cat>
          <c:val>
            <c:numRef>
              <c:f>'classi prime bassano'!$H$13:$I$13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CB-48BD-89D5-A433248C67F9}"/>
            </c:ext>
          </c:extLst>
        </c:ser>
        <c:ser>
          <c:idx val="1"/>
          <c:order val="1"/>
          <c:tx>
            <c:strRef>
              <c:f>'classi prime bassano'!$G$14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'classi prime bassano'!$H$12:$I$12</c:f>
              <c:strCache>
                <c:ptCount val="2"/>
                <c:pt idx="0">
                  <c:v>ITALIANO</c:v>
                </c:pt>
                <c:pt idx="1">
                  <c:v> MATEMATICA</c:v>
                </c:pt>
              </c:strCache>
            </c:strRef>
          </c:cat>
          <c:val>
            <c:numRef>
              <c:f>'classi prime bassano'!$H$14:$I$14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CB-48BD-89D5-A433248C67F9}"/>
            </c:ext>
          </c:extLst>
        </c:ser>
        <c:ser>
          <c:idx val="2"/>
          <c:order val="2"/>
          <c:tx>
            <c:strRef>
              <c:f>'classi prime bassano'!$G$15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'classi prime bassano'!$H$12:$I$12</c:f>
              <c:strCache>
                <c:ptCount val="2"/>
                <c:pt idx="0">
                  <c:v>ITALIANO</c:v>
                </c:pt>
                <c:pt idx="1">
                  <c:v> MATEMATICA</c:v>
                </c:pt>
              </c:strCache>
            </c:strRef>
          </c:cat>
          <c:val>
            <c:numRef>
              <c:f>'classi prime bassano'!$H$15:$I$15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CB-48BD-89D5-A433248C67F9}"/>
            </c:ext>
          </c:extLst>
        </c:ser>
        <c:ser>
          <c:idx val="3"/>
          <c:order val="3"/>
          <c:tx>
            <c:strRef>
              <c:f>'classi prime bassano'!$G$16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'classi prime bassano'!$H$12:$I$12</c:f>
              <c:strCache>
                <c:ptCount val="2"/>
                <c:pt idx="0">
                  <c:v>ITALIANO</c:v>
                </c:pt>
                <c:pt idx="1">
                  <c:v> MATEMATICA</c:v>
                </c:pt>
              </c:strCache>
            </c:strRef>
          </c:cat>
          <c:val>
            <c:numRef>
              <c:f>'classi prime bassano'!$H$16:$I$16</c:f>
              <c:numCache>
                <c:formatCode>General</c:formatCode>
                <c:ptCount val="2"/>
                <c:pt idx="0">
                  <c:v>0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CB-48BD-89D5-A433248C67F9}"/>
            </c:ext>
          </c:extLst>
        </c:ser>
        <c:ser>
          <c:idx val="4"/>
          <c:order val="4"/>
          <c:tx>
            <c:strRef>
              <c:f>'classi prime bassano'!$G$17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'classi prime bassano'!$H$12:$I$12</c:f>
              <c:strCache>
                <c:ptCount val="2"/>
                <c:pt idx="0">
                  <c:v>ITALIANO</c:v>
                </c:pt>
                <c:pt idx="1">
                  <c:v> MATEMATICA</c:v>
                </c:pt>
              </c:strCache>
            </c:strRef>
          </c:cat>
          <c:val>
            <c:numRef>
              <c:f>'classi prime bassano'!$H$17:$I$17</c:f>
              <c:numCache>
                <c:formatCode>General</c:formatCode>
                <c:ptCount val="2"/>
                <c:pt idx="0">
                  <c:v>14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CB-48BD-89D5-A433248C67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3727727"/>
        <c:axId val="1711437135"/>
      </c:barChart>
      <c:catAx>
        <c:axId val="2133727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711437135"/>
        <c:crosses val="autoZero"/>
        <c:auto val="1"/>
        <c:lblAlgn val="ctr"/>
        <c:lblOffset val="100"/>
        <c:noMultiLvlLbl val="0"/>
      </c:catAx>
      <c:valAx>
        <c:axId val="1711437135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000000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337277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4"/>
      <a:tile tx="0" ty="0" sx="100000" sy="100000" flip="none" algn="tl"/>
    </a:blip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it-IT"/>
    </a:p>
  </c:txPr>
  <c:externalData r:id="rId5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it-IT" b="1">
                <a:solidFill>
                  <a:schemeClr val="tx1"/>
                </a:solidFill>
              </a:rPr>
              <a:t>classe 1 B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prime bassano'!$G$32</c:f>
              <c:strCache>
                <c:ptCount val="1"/>
                <c:pt idx="0">
                  <c:v>livelli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'classi prime bassano'!$H$31:$I$31</c:f>
              <c:strCache>
                <c:ptCount val="2"/>
                <c:pt idx="0">
                  <c:v>ITALIANO</c:v>
                </c:pt>
                <c:pt idx="1">
                  <c:v>MATEMATICA</c:v>
                </c:pt>
              </c:strCache>
            </c:strRef>
          </c:cat>
          <c:val>
            <c:numRef>
              <c:f>'classi prime bassano'!$H$32:$I$32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C3-4374-9B02-1953388997CF}"/>
            </c:ext>
          </c:extLst>
        </c:ser>
        <c:ser>
          <c:idx val="1"/>
          <c:order val="1"/>
          <c:tx>
            <c:strRef>
              <c:f>'classi prime bassano'!$G$33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'classi prime bassano'!$H$31:$I$31</c:f>
              <c:strCache>
                <c:ptCount val="2"/>
                <c:pt idx="0">
                  <c:v>ITALIANO</c:v>
                </c:pt>
                <c:pt idx="1">
                  <c:v>MATEMATICA</c:v>
                </c:pt>
              </c:strCache>
            </c:strRef>
          </c:cat>
          <c:val>
            <c:numRef>
              <c:f>'classi prime bassano'!$H$33:$I$33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C3-4374-9B02-1953388997CF}"/>
            </c:ext>
          </c:extLst>
        </c:ser>
        <c:ser>
          <c:idx val="2"/>
          <c:order val="2"/>
          <c:tx>
            <c:strRef>
              <c:f>'classi prime bassano'!$G$34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'classi prime bassano'!$H$31:$I$31</c:f>
              <c:strCache>
                <c:ptCount val="2"/>
                <c:pt idx="0">
                  <c:v>ITALIANO</c:v>
                </c:pt>
                <c:pt idx="1">
                  <c:v>MATEMATICA</c:v>
                </c:pt>
              </c:strCache>
            </c:strRef>
          </c:cat>
          <c:val>
            <c:numRef>
              <c:f>'classi prime bassano'!$H$34:$I$34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C3-4374-9B02-1953388997CF}"/>
            </c:ext>
          </c:extLst>
        </c:ser>
        <c:ser>
          <c:idx val="3"/>
          <c:order val="3"/>
          <c:tx>
            <c:strRef>
              <c:f>'classi prime bassano'!$G$35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'classi prime bassano'!$H$31:$I$31</c:f>
              <c:strCache>
                <c:ptCount val="2"/>
                <c:pt idx="0">
                  <c:v>ITALIANO</c:v>
                </c:pt>
                <c:pt idx="1">
                  <c:v>MATEMATICA</c:v>
                </c:pt>
              </c:strCache>
            </c:strRef>
          </c:cat>
          <c:val>
            <c:numRef>
              <c:f>'classi prime bassano'!$H$35:$I$35</c:f>
              <c:numCache>
                <c:formatCode>General</c:formatCode>
                <c:ptCount val="2"/>
                <c:pt idx="0">
                  <c:v>0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C3-4374-9B02-1953388997CF}"/>
            </c:ext>
          </c:extLst>
        </c:ser>
        <c:ser>
          <c:idx val="4"/>
          <c:order val="4"/>
          <c:tx>
            <c:strRef>
              <c:f>'classi prime bassano'!$G$36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'classi prime bassano'!$H$31:$I$31</c:f>
              <c:strCache>
                <c:ptCount val="2"/>
                <c:pt idx="0">
                  <c:v>ITALIANO</c:v>
                </c:pt>
                <c:pt idx="1">
                  <c:v>MATEMATICA</c:v>
                </c:pt>
              </c:strCache>
            </c:strRef>
          </c:cat>
          <c:val>
            <c:numRef>
              <c:f>'classi prime bassano'!$H$36:$I$36</c:f>
              <c:numCache>
                <c:formatCode>General</c:formatCode>
                <c:ptCount val="2"/>
                <c:pt idx="0">
                  <c:v>15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C3-4374-9B02-1953388997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3755087"/>
        <c:axId val="2084741727"/>
      </c:barChart>
      <c:catAx>
        <c:axId val="2133755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84741727"/>
        <c:crosses val="autoZero"/>
        <c:auto val="1"/>
        <c:lblAlgn val="ctr"/>
        <c:lblOffset val="100"/>
        <c:noMultiLvlLbl val="0"/>
      </c:catAx>
      <c:valAx>
        <c:axId val="2084741727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000000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33755087"/>
        <c:crosses val="autoZero"/>
        <c:crossBetween val="between"/>
      </c:valAx>
      <c:spPr>
        <a:blipFill>
          <a:blip xmlns:r="http://schemas.openxmlformats.org/officeDocument/2006/relationships" r:embed="rId4"/>
          <a:tile tx="0" ty="0" sx="100000" sy="100000" flip="none" algn="tl"/>
        </a:blipFill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4"/>
      <a:tile tx="0" ty="0" sx="100000" sy="100000" flip="none" algn="tl"/>
    </a:blip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it-IT"/>
    </a:p>
  </c:txPr>
  <c:externalData r:id="rId5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1 A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6.6580927384076991E-2"/>
          <c:y val="0.18097222222222226"/>
          <c:w val="0.90286351706036749"/>
          <c:h val="0.564127661125692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'classe prima oriolo'!$G$14</c:f>
              <c:strCache>
                <c:ptCount val="1"/>
                <c:pt idx="0">
                  <c:v>livelli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'classe prima oriolo'!$H$13:$I$13</c:f>
              <c:strCache>
                <c:ptCount val="2"/>
                <c:pt idx="0">
                  <c:v>ITALIANO</c:v>
                </c:pt>
                <c:pt idx="1">
                  <c:v> MATEMATICA</c:v>
                </c:pt>
              </c:strCache>
            </c:strRef>
          </c:cat>
          <c:val>
            <c:numRef>
              <c:f>'classe prima oriolo'!$H$14:$I$14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88-4710-9E12-F62B7D09E29F}"/>
            </c:ext>
          </c:extLst>
        </c:ser>
        <c:ser>
          <c:idx val="1"/>
          <c:order val="1"/>
          <c:tx>
            <c:strRef>
              <c:f>'classe prima oriolo'!$G$15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'classe prima oriolo'!$H$13:$I$13</c:f>
              <c:strCache>
                <c:ptCount val="2"/>
                <c:pt idx="0">
                  <c:v>ITALIANO</c:v>
                </c:pt>
                <c:pt idx="1">
                  <c:v> MATEMATICA</c:v>
                </c:pt>
              </c:strCache>
            </c:strRef>
          </c:cat>
          <c:val>
            <c:numRef>
              <c:f>'classe prima oriolo'!$H$15:$I$15</c:f>
              <c:numCache>
                <c:formatCode>General</c:formatCode>
                <c:ptCount val="2"/>
                <c:pt idx="0">
                  <c:v>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88-4710-9E12-F62B7D09E29F}"/>
            </c:ext>
          </c:extLst>
        </c:ser>
        <c:ser>
          <c:idx val="2"/>
          <c:order val="2"/>
          <c:tx>
            <c:strRef>
              <c:f>'classe prima oriolo'!$G$16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'classe prima oriolo'!$H$13:$I$13</c:f>
              <c:strCache>
                <c:ptCount val="2"/>
                <c:pt idx="0">
                  <c:v>ITALIANO</c:v>
                </c:pt>
                <c:pt idx="1">
                  <c:v> MATEMATICA</c:v>
                </c:pt>
              </c:strCache>
            </c:strRef>
          </c:cat>
          <c:val>
            <c:numRef>
              <c:f>'classe prima oriolo'!$H$16:$I$16</c:f>
              <c:numCache>
                <c:formatCode>General</c:formatCode>
                <c:ptCount val="2"/>
                <c:pt idx="0">
                  <c:v>0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88-4710-9E12-F62B7D09E29F}"/>
            </c:ext>
          </c:extLst>
        </c:ser>
        <c:ser>
          <c:idx val="3"/>
          <c:order val="3"/>
          <c:tx>
            <c:strRef>
              <c:f>'classe prima oriolo'!$G$17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'classe prima oriolo'!$H$13:$I$13</c:f>
              <c:strCache>
                <c:ptCount val="2"/>
                <c:pt idx="0">
                  <c:v>ITALIANO</c:v>
                </c:pt>
                <c:pt idx="1">
                  <c:v> MATEMATICA</c:v>
                </c:pt>
              </c:strCache>
            </c:strRef>
          </c:cat>
          <c:val>
            <c:numRef>
              <c:f>'classe prima oriolo'!$H$17:$I$17</c:f>
              <c:numCache>
                <c:formatCode>General</c:formatCode>
                <c:ptCount val="2"/>
                <c:pt idx="0">
                  <c:v>3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88-4710-9E12-F62B7D09E29F}"/>
            </c:ext>
          </c:extLst>
        </c:ser>
        <c:ser>
          <c:idx val="4"/>
          <c:order val="4"/>
          <c:tx>
            <c:strRef>
              <c:f>'classe prima oriolo'!$G$18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'classe prima oriolo'!$H$13:$I$13</c:f>
              <c:strCache>
                <c:ptCount val="2"/>
                <c:pt idx="0">
                  <c:v>ITALIANO</c:v>
                </c:pt>
                <c:pt idx="1">
                  <c:v> MATEMATICA</c:v>
                </c:pt>
              </c:strCache>
            </c:strRef>
          </c:cat>
          <c:val>
            <c:numRef>
              <c:f>'classe prima oriolo'!$H$18:$I$18</c:f>
              <c:numCache>
                <c:formatCode>General</c:formatCode>
                <c:ptCount val="2"/>
                <c:pt idx="0">
                  <c:v>15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88-4710-9E12-F62B7D09E2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17277871"/>
        <c:axId val="1631305903"/>
      </c:barChart>
      <c:catAx>
        <c:axId val="16172778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31305903"/>
        <c:crosses val="autoZero"/>
        <c:auto val="1"/>
        <c:lblAlgn val="ctr"/>
        <c:lblOffset val="100"/>
        <c:noMultiLvlLbl val="0"/>
      </c:catAx>
      <c:valAx>
        <c:axId val="1631305903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dk1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172778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4"/>
      <a:tile tx="0" ty="0" sx="100000" sy="100000" flip="none" algn="tl"/>
    </a:blip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it-IT"/>
    </a:p>
  </c:txPr>
  <c:externalData r:id="rId5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it-IT" b="1" dirty="0"/>
              <a:t>classe 2 A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seconde oriolo'!$J$14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oriolo'!$K$12:$N$13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oriolo'!$K$14:$N$14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30-4C66-A41C-FD54B50215F1}"/>
            </c:ext>
          </c:extLst>
        </c:ser>
        <c:ser>
          <c:idx val="1"/>
          <c:order val="1"/>
          <c:tx>
            <c:strRef>
              <c:f>'classi seconde oriolo'!$J$15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AA5881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oriolo'!$K$12:$N$13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oriolo'!$K$15:$N$15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30-4C66-A41C-FD54B50215F1}"/>
            </c:ext>
          </c:extLst>
        </c:ser>
        <c:ser>
          <c:idx val="2"/>
          <c:order val="2"/>
          <c:tx>
            <c:strRef>
              <c:f>'classi seconde oriolo'!$J$16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oriolo'!$K$12:$N$13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oriolo'!$K$16:$N$16</c:f>
              <c:numCache>
                <c:formatCode>General</c:formatCode>
                <c:ptCount val="4"/>
                <c:pt idx="0">
                  <c:v>6</c:v>
                </c:pt>
                <c:pt idx="1">
                  <c:v>6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30-4C66-A41C-FD54B50215F1}"/>
            </c:ext>
          </c:extLst>
        </c:ser>
        <c:ser>
          <c:idx val="3"/>
          <c:order val="3"/>
          <c:tx>
            <c:strRef>
              <c:f>'classi seconde oriolo'!$J$17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oriolo'!$K$12:$N$13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oriolo'!$K$17:$N$17</c:f>
              <c:numCache>
                <c:formatCode>General</c:formatCode>
                <c:ptCount val="4"/>
                <c:pt idx="0">
                  <c:v>6</c:v>
                </c:pt>
                <c:pt idx="1">
                  <c:v>5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30-4C66-A41C-FD54B50215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1832719"/>
        <c:axId val="1684224799"/>
      </c:barChart>
      <c:catAx>
        <c:axId val="1681832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84224799"/>
        <c:crosses val="autoZero"/>
        <c:auto val="1"/>
        <c:lblAlgn val="ctr"/>
        <c:lblOffset val="100"/>
        <c:noMultiLvlLbl val="0"/>
      </c:catAx>
      <c:valAx>
        <c:axId val="1684224799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000000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818327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4"/>
      <a:tile tx="0" ty="0" sx="100000" sy="100000" flip="none" algn="tl"/>
    </a:blip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it-IT"/>
    </a:p>
  </c:txPr>
  <c:externalData r:id="rId5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2 B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seconde oriolo'!$J$33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oriolo'!$K$31:$N$32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oriolo'!$K$33:$N$33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54-4019-897E-85154166D1EE}"/>
            </c:ext>
          </c:extLst>
        </c:ser>
        <c:ser>
          <c:idx val="1"/>
          <c:order val="1"/>
          <c:tx>
            <c:strRef>
              <c:f>'classi seconde oriolo'!$J$34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AA5881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oriolo'!$K$31:$N$32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oriolo'!$K$34:$N$34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54-4019-897E-85154166D1EE}"/>
            </c:ext>
          </c:extLst>
        </c:ser>
        <c:ser>
          <c:idx val="2"/>
          <c:order val="2"/>
          <c:tx>
            <c:strRef>
              <c:f>'classi seconde oriolo'!$J$35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oriolo'!$K$31:$N$32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oriolo'!$K$35:$N$35</c:f>
              <c:numCache>
                <c:formatCode>General</c:formatCode>
                <c:ptCount val="4"/>
                <c:pt idx="0">
                  <c:v>6</c:v>
                </c:pt>
                <c:pt idx="1">
                  <c:v>6</c:v>
                </c:pt>
                <c:pt idx="2">
                  <c:v>7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54-4019-897E-85154166D1EE}"/>
            </c:ext>
          </c:extLst>
        </c:ser>
        <c:ser>
          <c:idx val="3"/>
          <c:order val="3"/>
          <c:tx>
            <c:strRef>
              <c:f>'classi seconde oriolo'!$J$36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oriolo'!$K$31:$N$32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oriolo'!$K$36:$N$36</c:f>
              <c:numCache>
                <c:formatCode>General</c:formatCode>
                <c:ptCount val="4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54-4019-897E-85154166D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78635887"/>
        <c:axId val="1624342015"/>
      </c:barChart>
      <c:catAx>
        <c:axId val="1678635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24342015"/>
        <c:crosses val="autoZero"/>
        <c:auto val="1"/>
        <c:lblAlgn val="ctr"/>
        <c:lblOffset val="100"/>
        <c:noMultiLvlLbl val="0"/>
      </c:catAx>
      <c:valAx>
        <c:axId val="1624342015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000000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786358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4"/>
      <a:tile tx="0" ty="0" sx="100000" sy="100000" flip="none" algn="tl"/>
    </a:blip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it-IT"/>
    </a:p>
  </c:txPr>
  <c:externalData r:id="rId5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2 B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seconde bassano'!$J$37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bassano'!$K$35:$N$36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bassano'!$K$37:$N$37</c:f>
              <c:numCache>
                <c:formatCode>General</c:formatCode>
                <c:ptCount val="4"/>
                <c:pt idx="0">
                  <c:v>5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CC-483C-9D2E-2F3F59FAA414}"/>
            </c:ext>
          </c:extLst>
        </c:ser>
        <c:ser>
          <c:idx val="1"/>
          <c:order val="1"/>
          <c:tx>
            <c:strRef>
              <c:f>'classi seconde bassano'!$J$38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AA5881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bassano'!$K$35:$N$36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bassano'!$K$38:$N$38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CC-483C-9D2E-2F3F59FAA414}"/>
            </c:ext>
          </c:extLst>
        </c:ser>
        <c:ser>
          <c:idx val="2"/>
          <c:order val="2"/>
          <c:tx>
            <c:strRef>
              <c:f>'classi seconde bassano'!$J$39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bassano'!$K$35:$N$36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bassano'!$K$39:$N$39</c:f>
              <c:numCache>
                <c:formatCode>General</c:formatCode>
                <c:ptCount val="4"/>
                <c:pt idx="0">
                  <c:v>6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CC-483C-9D2E-2F3F59FAA414}"/>
            </c:ext>
          </c:extLst>
        </c:ser>
        <c:ser>
          <c:idx val="3"/>
          <c:order val="3"/>
          <c:tx>
            <c:strRef>
              <c:f>'classi seconde bassano'!$J$40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bassano'!$K$35:$N$36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bassano'!$K$40:$N$40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7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4CC-483C-9D2E-2F3F59FAA4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8696767"/>
        <c:axId val="2091888767"/>
      </c:barChart>
      <c:catAx>
        <c:axId val="2088696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91888767"/>
        <c:crosses val="autoZero"/>
        <c:auto val="1"/>
        <c:lblAlgn val="ctr"/>
        <c:lblOffset val="100"/>
        <c:noMultiLvlLbl val="0"/>
      </c:catAx>
      <c:valAx>
        <c:axId val="2091888767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000000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886967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4"/>
      <a:tile tx="0" ty="0" sx="100000" sy="100000" flip="none" algn="tl"/>
    </a:blipFill>
    <a:ln w="12700" cap="flat" cmpd="sng" algn="ctr">
      <a:solidFill>
        <a:srgbClr val="000000"/>
      </a:solidFill>
      <a:prstDash val="solid"/>
      <a:miter lim="800000"/>
    </a:ln>
    <a:effectLst/>
  </c:spPr>
  <c:txPr>
    <a:bodyPr/>
    <a:lstStyle/>
    <a:p>
      <a:pPr>
        <a:defRPr>
          <a:solidFill>
            <a:srgbClr val="000000"/>
          </a:solidFill>
          <a:latin typeface="+mn-lt"/>
          <a:ea typeface="+mn-ea"/>
          <a:cs typeface="+mn-cs"/>
        </a:defRPr>
      </a:pPr>
      <a:endParaRPr lang="it-IT"/>
    </a:p>
  </c:txPr>
  <c:externalData r:id="rId5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2 A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seconde bassano'!$J$15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bassano'!$K$13:$N$14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bassano'!$K$15:$N$15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78-4E65-B4B3-B8AFD4F30302}"/>
            </c:ext>
          </c:extLst>
        </c:ser>
        <c:ser>
          <c:idx val="1"/>
          <c:order val="1"/>
          <c:tx>
            <c:strRef>
              <c:f>'classi seconde bassano'!$J$16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bassano'!$K$13:$N$14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bassano'!$K$16:$N$16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78-4E65-B4B3-B8AFD4F30302}"/>
            </c:ext>
          </c:extLst>
        </c:ser>
        <c:ser>
          <c:idx val="2"/>
          <c:order val="2"/>
          <c:tx>
            <c:strRef>
              <c:f>'classi seconde bassano'!$J$17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bassano'!$K$13:$N$14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bassano'!$K$17:$N$17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6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78-4E65-B4B3-B8AFD4F30302}"/>
            </c:ext>
          </c:extLst>
        </c:ser>
        <c:ser>
          <c:idx val="3"/>
          <c:order val="3"/>
          <c:tx>
            <c:strRef>
              <c:f>'classi seconde bassano'!$J$18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seconde bassano'!$K$13:$N$14</c:f>
              <c:multiLvlStrCache>
                <c:ptCount val="4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seconde bassano'!$K$18:$N$18</c:f>
              <c:numCache>
                <c:formatCode>General</c:formatCode>
                <c:ptCount val="4"/>
                <c:pt idx="0">
                  <c:v>10</c:v>
                </c:pt>
                <c:pt idx="1">
                  <c:v>12</c:v>
                </c:pt>
                <c:pt idx="2">
                  <c:v>8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78-4E65-B4B3-B8AFD4F30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5155311"/>
        <c:axId val="2092527599"/>
      </c:barChart>
      <c:catAx>
        <c:axId val="2085155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92527599"/>
        <c:crosses val="autoZero"/>
        <c:auto val="1"/>
        <c:lblAlgn val="ctr"/>
        <c:lblOffset val="100"/>
        <c:noMultiLvlLbl val="0"/>
      </c:catAx>
      <c:valAx>
        <c:axId val="2092527599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000000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851553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4"/>
      <a:tile tx="0" ty="0" sx="100000" sy="100000" flip="none" algn="tl"/>
    </a:blipFill>
    <a:ln w="9525" cap="flat" cmpd="sng" algn="ctr">
      <a:solidFill>
        <a:srgbClr val="000000"/>
      </a:solidFill>
      <a:round/>
    </a:ln>
    <a:effectLst/>
  </c:spPr>
  <c:txPr>
    <a:bodyPr/>
    <a:lstStyle/>
    <a:p>
      <a:pPr>
        <a:defRPr/>
      </a:pPr>
      <a:endParaRPr lang="it-IT"/>
    </a:p>
  </c:txPr>
  <c:externalData r:id="rId5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it-IT" b="1" dirty="0"/>
              <a:t>classe 3 A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terze bassano'!$J$16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bassano'!$K$14:$O$15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bassano'!$K$16:$O$16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9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F9-4BB8-B475-4FDBD43AB4DB}"/>
            </c:ext>
          </c:extLst>
        </c:ser>
        <c:ser>
          <c:idx val="1"/>
          <c:order val="1"/>
          <c:tx>
            <c:strRef>
              <c:f>'classi terze bassano'!$J$17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AA5881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bassano'!$K$14:$O$15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bassano'!$K$17:$O$17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F9-4BB8-B475-4FDBD43AB4DB}"/>
            </c:ext>
          </c:extLst>
        </c:ser>
        <c:ser>
          <c:idx val="2"/>
          <c:order val="2"/>
          <c:tx>
            <c:strRef>
              <c:f>'classi terze bassano'!$J$18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bassano'!$K$14:$O$15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bassano'!$K$18:$O$18</c:f>
              <c:numCache>
                <c:formatCode>General</c:formatCode>
                <c:ptCount val="5"/>
                <c:pt idx="0">
                  <c:v>7</c:v>
                </c:pt>
                <c:pt idx="1">
                  <c:v>7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F9-4BB8-B475-4FDBD43AB4DB}"/>
            </c:ext>
          </c:extLst>
        </c:ser>
        <c:ser>
          <c:idx val="3"/>
          <c:order val="3"/>
          <c:tx>
            <c:strRef>
              <c:f>'classi terze bassano'!$J$19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bassano'!$K$14:$O$15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bassano'!$K$19:$O$19</c:f>
              <c:numCache>
                <c:formatCode>General</c:formatCode>
                <c:ptCount val="5"/>
                <c:pt idx="0">
                  <c:v>6</c:v>
                </c:pt>
                <c:pt idx="1">
                  <c:v>7</c:v>
                </c:pt>
                <c:pt idx="2">
                  <c:v>9</c:v>
                </c:pt>
                <c:pt idx="3">
                  <c:v>1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F9-4BB8-B475-4FDBD43AB4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8698687"/>
        <c:axId val="2001952351"/>
      </c:barChart>
      <c:catAx>
        <c:axId val="20886986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01952351"/>
        <c:crosses val="autoZero"/>
        <c:auto val="1"/>
        <c:lblAlgn val="ctr"/>
        <c:lblOffset val="100"/>
        <c:noMultiLvlLbl val="0"/>
      </c:catAx>
      <c:valAx>
        <c:axId val="2001952351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000000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886986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4"/>
      <a:tile tx="0" ty="0" sx="100000" sy="100000" flip="none" algn="tl"/>
    </a:blip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it-IT"/>
    </a:p>
  </c:txPr>
  <c:externalData r:id="rId5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3 B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terze bassano'!$J$37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bassano'!$K$35:$O$36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bassano'!$K$37:$O$37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9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ED-425F-AEDC-90AF334E2B1E}"/>
            </c:ext>
          </c:extLst>
        </c:ser>
        <c:ser>
          <c:idx val="1"/>
          <c:order val="1"/>
          <c:tx>
            <c:strRef>
              <c:f>'classi terze bassano'!$J$38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AA5881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bassano'!$K$35:$O$36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bassano'!$K$38:$O$38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ED-425F-AEDC-90AF334E2B1E}"/>
            </c:ext>
          </c:extLst>
        </c:ser>
        <c:ser>
          <c:idx val="2"/>
          <c:order val="2"/>
          <c:tx>
            <c:strRef>
              <c:f>'classi terze bassano'!$J$39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bassano'!$K$35:$O$36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bassano'!$K$39:$O$39</c:f>
              <c:numCache>
                <c:formatCode>General</c:formatCode>
                <c:ptCount val="5"/>
                <c:pt idx="0">
                  <c:v>10</c:v>
                </c:pt>
                <c:pt idx="1">
                  <c:v>9</c:v>
                </c:pt>
                <c:pt idx="2">
                  <c:v>5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ED-425F-AEDC-90AF334E2B1E}"/>
            </c:ext>
          </c:extLst>
        </c:ser>
        <c:ser>
          <c:idx val="3"/>
          <c:order val="3"/>
          <c:tx>
            <c:strRef>
              <c:f>'classi terze bassano'!$J$40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bassano'!$K$35:$O$36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bassano'!$K$40:$O$40</c:f>
              <c:numCache>
                <c:formatCode>General</c:formatCode>
                <c:ptCount val="5"/>
                <c:pt idx="0">
                  <c:v>6</c:v>
                </c:pt>
                <c:pt idx="1">
                  <c:v>7</c:v>
                </c:pt>
                <c:pt idx="2">
                  <c:v>11</c:v>
                </c:pt>
                <c:pt idx="3">
                  <c:v>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ED-425F-AEDC-90AF334E2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97001247"/>
        <c:axId val="2088684799"/>
      </c:barChart>
      <c:catAx>
        <c:axId val="1997001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88684799"/>
        <c:crosses val="autoZero"/>
        <c:auto val="1"/>
        <c:lblAlgn val="ctr"/>
        <c:lblOffset val="100"/>
        <c:noMultiLvlLbl val="0"/>
      </c:catAx>
      <c:valAx>
        <c:axId val="2088684799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000000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970012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4"/>
      <a:tile tx="0" ty="0" sx="100000" sy="100000" flip="none" algn="tl"/>
    </a:blipFill>
    <a:ln w="12700" cap="flat" cmpd="sng" algn="ctr">
      <a:solidFill>
        <a:srgbClr val="000000"/>
      </a:solidFill>
      <a:prstDash val="solid"/>
      <a:miter lim="800000"/>
    </a:ln>
    <a:effectLst/>
  </c:spPr>
  <c:txPr>
    <a:bodyPr/>
    <a:lstStyle/>
    <a:p>
      <a:pPr>
        <a:defRPr>
          <a:solidFill>
            <a:srgbClr val="000000"/>
          </a:solidFill>
          <a:latin typeface="+mn-lt"/>
          <a:ea typeface="+mn-ea"/>
          <a:cs typeface="+mn-cs"/>
        </a:defRPr>
      </a:pPr>
      <a:endParaRPr lang="it-IT"/>
    </a:p>
  </c:txPr>
  <c:externalData r:id="rId5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3 A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7.213648293963254E-2"/>
          <c:y val="0.16708333333333336"/>
          <c:w val="0.90286351706036749"/>
          <c:h val="0.537677529892096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'classi terze oriolo'!$J$15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'classi terze oriolo'!$K$13:$O$14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oriolo'!$K$15:$O$15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CA-440E-8FB0-DD97A67D15E9}"/>
            </c:ext>
          </c:extLst>
        </c:ser>
        <c:ser>
          <c:idx val="1"/>
          <c:order val="1"/>
          <c:tx>
            <c:strRef>
              <c:f>'classi terze oriolo'!$J$16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AA5881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oriolo'!$K$13:$O$14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oriolo'!$K$16:$O$16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CA-440E-8FB0-DD97A67D15E9}"/>
            </c:ext>
          </c:extLst>
        </c:ser>
        <c:ser>
          <c:idx val="2"/>
          <c:order val="2"/>
          <c:tx>
            <c:strRef>
              <c:f>'classi terze oriolo'!$J$17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oriolo'!$K$13:$O$14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oriolo'!$K$17:$O$17</c:f>
              <c:numCache>
                <c:formatCode>General</c:formatCode>
                <c:ptCount val="5"/>
                <c:pt idx="0">
                  <c:v>7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CA-440E-8FB0-DD97A67D15E9}"/>
            </c:ext>
          </c:extLst>
        </c:ser>
        <c:ser>
          <c:idx val="3"/>
          <c:order val="3"/>
          <c:tx>
            <c:strRef>
              <c:f>'classi terze oriolo'!$J$18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oriolo'!$K$13:$O$14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oriolo'!$K$18:$O$18</c:f>
              <c:numCache>
                <c:formatCode>General</c:formatCode>
                <c:ptCount val="5"/>
                <c:pt idx="0">
                  <c:v>6</c:v>
                </c:pt>
                <c:pt idx="1">
                  <c:v>9</c:v>
                </c:pt>
                <c:pt idx="2">
                  <c:v>8</c:v>
                </c:pt>
                <c:pt idx="3">
                  <c:v>6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CA-440E-8FB0-DD97A67D15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2932128"/>
        <c:axId val="1011654944"/>
      </c:barChart>
      <c:catAx>
        <c:axId val="91293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11654944"/>
        <c:crosses val="autoZero"/>
        <c:auto val="1"/>
        <c:lblAlgn val="ctr"/>
        <c:lblOffset val="100"/>
        <c:noMultiLvlLbl val="0"/>
      </c:catAx>
      <c:valAx>
        <c:axId val="101165494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000000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1293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4"/>
      <a:tile tx="0" ty="0" sx="100000" sy="100000" flip="none" algn="tl"/>
    </a:blipFill>
    <a:ln w="12700" cap="flat" cmpd="sng" algn="ctr">
      <a:solidFill>
        <a:srgbClr val="000000"/>
      </a:solidFill>
      <a:prstDash val="solid"/>
      <a:miter lim="800000"/>
    </a:ln>
    <a:effectLst/>
  </c:spPr>
  <c:txPr>
    <a:bodyPr/>
    <a:lstStyle/>
    <a:p>
      <a:pPr>
        <a:defRPr>
          <a:solidFill>
            <a:srgbClr val="000000"/>
          </a:solidFill>
          <a:latin typeface="+mn-lt"/>
          <a:ea typeface="+mn-ea"/>
          <a:cs typeface="+mn-cs"/>
        </a:defRPr>
      </a:pPr>
      <a:endParaRPr lang="it-IT"/>
    </a:p>
  </c:txPr>
  <c:externalData r:id="rId5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3 B Oriolo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terze oriolo'!$J$34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oriolo'!$K$32:$O$33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oriolo'!$K$34:$O$34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5F-4687-9565-EA72038A36B1}"/>
            </c:ext>
          </c:extLst>
        </c:ser>
        <c:ser>
          <c:idx val="1"/>
          <c:order val="1"/>
          <c:tx>
            <c:strRef>
              <c:f>'classi terze oriolo'!$J$35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AA5881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oriolo'!$K$32:$O$33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oriolo'!$K$35:$O$35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5F-4687-9565-EA72038A36B1}"/>
            </c:ext>
          </c:extLst>
        </c:ser>
        <c:ser>
          <c:idx val="2"/>
          <c:order val="2"/>
          <c:tx>
            <c:strRef>
              <c:f>'classi terze oriolo'!$J$36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oriolo'!$K$32:$O$33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oriolo'!$K$36:$O$36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5F-4687-9565-EA72038A36B1}"/>
            </c:ext>
          </c:extLst>
        </c:ser>
        <c:ser>
          <c:idx val="3"/>
          <c:order val="3"/>
          <c:tx>
            <c:strRef>
              <c:f>'classi terze oriolo'!$J$37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terze oriolo'!$K$32:$O$33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terze oriolo'!$K$37:$O$37</c:f>
              <c:numCache>
                <c:formatCode>General</c:formatCode>
                <c:ptCount val="5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6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5F-4687-9565-EA72038A36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9509648"/>
        <c:axId val="692880480"/>
      </c:barChart>
      <c:catAx>
        <c:axId val="68950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92880480"/>
        <c:crosses val="autoZero"/>
        <c:auto val="1"/>
        <c:lblAlgn val="ctr"/>
        <c:lblOffset val="100"/>
        <c:noMultiLvlLbl val="0"/>
      </c:catAx>
      <c:valAx>
        <c:axId val="69288048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000000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950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4"/>
      <a:tile tx="0" ty="0" sx="100000" sy="100000" flip="none" algn="tl"/>
    </a:blipFill>
    <a:ln w="12700" cap="flat" cmpd="sng" algn="ctr">
      <a:solidFill>
        <a:srgbClr val="000000"/>
      </a:solidFill>
      <a:prstDash val="solid"/>
      <a:miter lim="800000"/>
    </a:ln>
    <a:effectLst/>
  </c:spPr>
  <c:txPr>
    <a:bodyPr/>
    <a:lstStyle/>
    <a:p>
      <a:pPr>
        <a:defRPr>
          <a:solidFill>
            <a:srgbClr val="000000"/>
          </a:solidFill>
          <a:latin typeface="+mn-lt"/>
          <a:ea typeface="+mn-ea"/>
          <a:cs typeface="+mn-cs"/>
        </a:defRPr>
      </a:pPr>
      <a:endParaRPr lang="it-IT"/>
    </a:p>
  </c:txPr>
  <c:externalData r:id="rId5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4 A Oriolo</a:t>
            </a:r>
          </a:p>
        </c:rich>
      </c:tx>
      <c:layout>
        <c:manualLayout>
          <c:xMode val="edge"/>
          <c:yMode val="edge"/>
          <c:x val="0.36762489063867015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quarte oriolo'!$J$15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oriolo'!$K$13:$O$14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oriolo'!$K$15:$O$15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77-48E0-B3BC-01F970BF61F0}"/>
            </c:ext>
          </c:extLst>
        </c:ser>
        <c:ser>
          <c:idx val="1"/>
          <c:order val="1"/>
          <c:tx>
            <c:strRef>
              <c:f>'classi quarte oriolo'!$J$16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AA5881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oriolo'!$K$13:$O$14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oriolo'!$K$16:$O$16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77-48E0-B3BC-01F970BF61F0}"/>
            </c:ext>
          </c:extLst>
        </c:ser>
        <c:ser>
          <c:idx val="2"/>
          <c:order val="2"/>
          <c:tx>
            <c:strRef>
              <c:f>'classi quarte oriolo'!$J$17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oriolo'!$K$13:$O$14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oriolo'!$K$17:$O$17</c:f>
              <c:numCache>
                <c:formatCode>General</c:formatCode>
                <c:ptCount val="5"/>
                <c:pt idx="0">
                  <c:v>11</c:v>
                </c:pt>
                <c:pt idx="1">
                  <c:v>6</c:v>
                </c:pt>
                <c:pt idx="2">
                  <c:v>6</c:v>
                </c:pt>
                <c:pt idx="3">
                  <c:v>9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77-48E0-B3BC-01F970BF61F0}"/>
            </c:ext>
          </c:extLst>
        </c:ser>
        <c:ser>
          <c:idx val="3"/>
          <c:order val="3"/>
          <c:tx>
            <c:strRef>
              <c:f>'classi quarte oriolo'!$J$18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oriolo'!$K$13:$O$14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oriolo'!$K$18:$O$18</c:f>
              <c:numCache>
                <c:formatCode>General</c:formatCode>
                <c:ptCount val="5"/>
                <c:pt idx="0">
                  <c:v>7</c:v>
                </c:pt>
                <c:pt idx="1">
                  <c:v>9</c:v>
                </c:pt>
                <c:pt idx="2">
                  <c:v>8</c:v>
                </c:pt>
                <c:pt idx="3">
                  <c:v>6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77-48E0-B3BC-01F970BF61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1342848"/>
        <c:axId val="1562378720"/>
      </c:barChart>
      <c:catAx>
        <c:axId val="156134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62378720"/>
        <c:crosses val="autoZero"/>
        <c:auto val="1"/>
        <c:lblAlgn val="ctr"/>
        <c:lblOffset val="100"/>
        <c:noMultiLvlLbl val="0"/>
      </c:catAx>
      <c:valAx>
        <c:axId val="156237872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000000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6134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4"/>
      <a:tile tx="0" ty="0" sx="100000" sy="100000" flip="none" algn="tl"/>
    </a:blip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it-IT"/>
    </a:p>
  </c:txPr>
  <c:externalData r:id="rId5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4 B Oriolo </a:t>
            </a:r>
          </a:p>
        </c:rich>
      </c:tx>
      <c:overlay val="0"/>
      <c:spPr>
        <a:blipFill>
          <a:blip xmlns:r="http://schemas.openxmlformats.org/officeDocument/2006/relationships" r:embed="rId4"/>
          <a:tile tx="0" ty="0" sx="100000" sy="100000" flip="none" algn="tl"/>
        </a:blip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quarte oriolo'!$J$40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oriolo'!$K$38:$O$39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oriolo'!$K$40:$O$40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84-4C9C-97DF-8956E6D7C831}"/>
            </c:ext>
          </c:extLst>
        </c:ser>
        <c:ser>
          <c:idx val="1"/>
          <c:order val="1"/>
          <c:tx>
            <c:strRef>
              <c:f>'classi quarte oriolo'!$J$41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AA5881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oriolo'!$K$38:$O$39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oriolo'!$K$41:$O$41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84-4C9C-97DF-8956E6D7C831}"/>
            </c:ext>
          </c:extLst>
        </c:ser>
        <c:ser>
          <c:idx val="2"/>
          <c:order val="2"/>
          <c:tx>
            <c:strRef>
              <c:f>'classi quarte oriolo'!$J$42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oriolo'!$K$38:$O$39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oriolo'!$K$42:$O$42</c:f>
              <c:numCache>
                <c:formatCode>General</c:formatCode>
                <c:ptCount val="5"/>
                <c:pt idx="0">
                  <c:v>9</c:v>
                </c:pt>
                <c:pt idx="1">
                  <c:v>5</c:v>
                </c:pt>
                <c:pt idx="2">
                  <c:v>8</c:v>
                </c:pt>
                <c:pt idx="3">
                  <c:v>8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84-4C9C-97DF-8956E6D7C831}"/>
            </c:ext>
          </c:extLst>
        </c:ser>
        <c:ser>
          <c:idx val="3"/>
          <c:order val="3"/>
          <c:tx>
            <c:strRef>
              <c:f>'classi quarte oriolo'!$J$43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quarte oriolo'!$K$38:$O$39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quarte oriolo'!$K$43:$O$43</c:f>
              <c:numCache>
                <c:formatCode>General</c:formatCode>
                <c:ptCount val="5"/>
                <c:pt idx="0">
                  <c:v>6</c:v>
                </c:pt>
                <c:pt idx="1">
                  <c:v>7</c:v>
                </c:pt>
                <c:pt idx="2">
                  <c:v>5</c:v>
                </c:pt>
                <c:pt idx="3">
                  <c:v>4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84-4C9C-97DF-8956E6D7C8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6238688"/>
        <c:axId val="1586716528"/>
      </c:barChart>
      <c:catAx>
        <c:axId val="1556238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86716528"/>
        <c:crosses val="autoZero"/>
        <c:auto val="1"/>
        <c:lblAlgn val="ctr"/>
        <c:lblOffset val="100"/>
        <c:noMultiLvlLbl val="0"/>
      </c:catAx>
      <c:valAx>
        <c:axId val="158671652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000000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6238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4"/>
      <a:tile tx="0" ty="0" sx="100000" sy="100000" flip="none" algn="tl"/>
    </a:blip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it-IT"/>
    </a:p>
  </c:txPr>
  <c:externalData r:id="rId5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4 A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'classe quarta bassano'!$J$15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'classe quarta bassano'!$K$13:$O$14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'classe quarta bassano'!$K$15:$O$15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FB-42AC-9236-D9F08BBFB256}"/>
            </c:ext>
          </c:extLst>
        </c:ser>
        <c:ser>
          <c:idx val="1"/>
          <c:order val="1"/>
          <c:tx>
            <c:strRef>
              <c:f>'classe quarta bassano'!$J$16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AA5881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'classe quarta bassano'!$K$13:$O$14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'classe quarta bassano'!$K$16:$O$16</c:f>
              <c:numCache>
                <c:formatCode>General</c:formatCode>
                <c:ptCount val="5"/>
                <c:pt idx="0">
                  <c:v>3</c:v>
                </c:pt>
                <c:pt idx="1">
                  <c:v>7</c:v>
                </c:pt>
                <c:pt idx="2">
                  <c:v>6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FB-42AC-9236-D9F08BBFB256}"/>
            </c:ext>
          </c:extLst>
        </c:ser>
        <c:ser>
          <c:idx val="2"/>
          <c:order val="2"/>
          <c:tx>
            <c:strRef>
              <c:f>'classe quarta bassano'!$J$17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'classe quarta bassano'!$K$13:$O$14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'classe quarta bassano'!$K$17:$O$17</c:f>
              <c:numCache>
                <c:formatCode>General</c:formatCode>
                <c:ptCount val="5"/>
                <c:pt idx="0">
                  <c:v>7</c:v>
                </c:pt>
                <c:pt idx="1">
                  <c:v>7</c:v>
                </c:pt>
                <c:pt idx="2">
                  <c:v>3</c:v>
                </c:pt>
                <c:pt idx="3">
                  <c:v>5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FB-42AC-9236-D9F08BBFB256}"/>
            </c:ext>
          </c:extLst>
        </c:ser>
        <c:ser>
          <c:idx val="3"/>
          <c:order val="3"/>
          <c:tx>
            <c:strRef>
              <c:f>'classe quarta bassano'!$J$18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'classe quarta bassano'!$K$13:$O$14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'classe quarta bassano'!$K$18:$O$18</c:f>
              <c:numCache>
                <c:formatCode>General</c:formatCode>
                <c:ptCount val="5"/>
                <c:pt idx="0">
                  <c:v>11</c:v>
                </c:pt>
                <c:pt idx="1">
                  <c:v>7</c:v>
                </c:pt>
                <c:pt idx="2">
                  <c:v>11</c:v>
                </c:pt>
                <c:pt idx="3">
                  <c:v>11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FB-42AC-9236-D9F08BBFB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17268751"/>
        <c:axId val="1618727791"/>
      </c:barChart>
      <c:catAx>
        <c:axId val="16172687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18727791"/>
        <c:crosses val="autoZero"/>
        <c:auto val="1"/>
        <c:lblAlgn val="ctr"/>
        <c:lblOffset val="100"/>
        <c:noMultiLvlLbl val="0"/>
      </c:catAx>
      <c:valAx>
        <c:axId val="1618727791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000000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172687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4"/>
      <a:tile tx="0" ty="0" sx="100000" sy="100000" flip="none" algn="tl"/>
    </a:blip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it-IT"/>
    </a:p>
  </c:txPr>
  <c:externalData r:id="rId5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5 A Bassano</a:t>
            </a:r>
          </a:p>
        </c:rich>
      </c:tx>
      <c:layout>
        <c:manualLayout>
          <c:xMode val="edge"/>
          <c:yMode val="edge"/>
          <c:x val="0.36815966754155727"/>
          <c:y val="2.3148148148148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quinte bassano'!$J$17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bassano'!$K$15:$O$16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bassano'!$K$17:$O$17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31-402F-8770-CB7061001B94}"/>
            </c:ext>
          </c:extLst>
        </c:ser>
        <c:ser>
          <c:idx val="1"/>
          <c:order val="1"/>
          <c:tx>
            <c:strRef>
              <c:f>'classi quinte bassano'!$J$18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AA5881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bassano'!$K$15:$O$16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bassano'!$K$18:$O$18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31-402F-8770-CB7061001B94}"/>
            </c:ext>
          </c:extLst>
        </c:ser>
        <c:ser>
          <c:idx val="2"/>
          <c:order val="2"/>
          <c:tx>
            <c:strRef>
              <c:f>'classi quinte bassano'!$J$19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bassano'!$K$15:$O$16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bassano'!$K$19:$O$19</c:f>
              <c:numCache>
                <c:formatCode>General</c:formatCode>
                <c:ptCount val="5"/>
                <c:pt idx="0">
                  <c:v>12</c:v>
                </c:pt>
                <c:pt idx="1">
                  <c:v>5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31-402F-8770-CB7061001B94}"/>
            </c:ext>
          </c:extLst>
        </c:ser>
        <c:ser>
          <c:idx val="3"/>
          <c:order val="3"/>
          <c:tx>
            <c:strRef>
              <c:f>'classi quinte bassano'!$J$20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bassano'!$K$15:$O$16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bassano'!$K$20:$O$20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12</c:v>
                </c:pt>
                <c:pt idx="3">
                  <c:v>10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531-402F-8770-CB7061001B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78647407"/>
        <c:axId val="1624345487"/>
      </c:barChart>
      <c:catAx>
        <c:axId val="1678647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24345487"/>
        <c:crosses val="autoZero"/>
        <c:auto val="1"/>
        <c:lblAlgn val="ctr"/>
        <c:lblOffset val="100"/>
        <c:noMultiLvlLbl val="0"/>
      </c:catAx>
      <c:valAx>
        <c:axId val="1624345487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000000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786474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4"/>
      <a:tile tx="0" ty="0" sx="100000" sy="100000" flip="none" algn="tl"/>
    </a:blip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it-IT"/>
    </a:p>
  </c:txPr>
  <c:externalData r:id="rId5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5 B Bassano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quinte bassano'!$J$41</c:f>
              <c:strCache>
                <c:ptCount val="1"/>
                <c:pt idx="0">
                  <c:v>in via di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bassano'!$K$39:$O$40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bassano'!$K$41:$O$41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26-48EC-8228-60FF6AD8CBF2}"/>
            </c:ext>
          </c:extLst>
        </c:ser>
        <c:ser>
          <c:idx val="1"/>
          <c:order val="1"/>
          <c:tx>
            <c:strRef>
              <c:f>'classi quinte bassano'!$J$42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AA5881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bassano'!$K$39:$O$40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bassano'!$K$42:$O$42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26-48EC-8228-60FF6AD8CBF2}"/>
            </c:ext>
          </c:extLst>
        </c:ser>
        <c:ser>
          <c:idx val="2"/>
          <c:order val="2"/>
          <c:tx>
            <c:strRef>
              <c:f>'classi quinte bassano'!$J$43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bassano'!$K$39:$O$40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bassano'!$K$43:$O$43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4</c:v>
                </c:pt>
                <c:pt idx="3">
                  <c:v>4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26-48EC-8228-60FF6AD8CBF2}"/>
            </c:ext>
          </c:extLst>
        </c:ser>
        <c:ser>
          <c:idx val="3"/>
          <c:order val="3"/>
          <c:tx>
            <c:strRef>
              <c:f>'classi quinte bassano'!$J$44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bassano'!$K$39:$O$40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bassano'!$K$44:$O$44</c:f>
              <c:numCache>
                <c:formatCode>General</c:formatCode>
                <c:ptCount val="5"/>
                <c:pt idx="0">
                  <c:v>9</c:v>
                </c:pt>
                <c:pt idx="1">
                  <c:v>4</c:v>
                </c:pt>
                <c:pt idx="2">
                  <c:v>11</c:v>
                </c:pt>
                <c:pt idx="3">
                  <c:v>10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26-48EC-8228-60FF6AD8CB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17279311"/>
        <c:axId val="1624347471"/>
      </c:barChart>
      <c:catAx>
        <c:axId val="1617279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24347471"/>
        <c:crosses val="autoZero"/>
        <c:auto val="1"/>
        <c:lblAlgn val="ctr"/>
        <c:lblOffset val="100"/>
        <c:noMultiLvlLbl val="0"/>
      </c:catAx>
      <c:valAx>
        <c:axId val="1624347471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000000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172793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4"/>
      <a:tile tx="0" ty="0" sx="100000" sy="100000" flip="none" algn="tl"/>
    </a:blip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it-IT"/>
    </a:p>
  </c:txPr>
  <c:externalData r:id="rId5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5 A Oriolo </a:t>
            </a:r>
          </a:p>
        </c:rich>
      </c:tx>
      <c:layout>
        <c:manualLayout>
          <c:xMode val="edge"/>
          <c:yMode val="edge"/>
          <c:x val="0.3714860017497813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quinte oriolo'!$J$16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'classi quinte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oriolo'!$K$16:$O$16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7D-4E6E-BAC5-25330A465F25}"/>
            </c:ext>
          </c:extLst>
        </c:ser>
        <c:ser>
          <c:idx val="1"/>
          <c:order val="1"/>
          <c:tx>
            <c:strRef>
              <c:f>'classi quinte oriolo'!$J$17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AA5881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oriolo'!$K$17:$O$17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5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7D-4E6E-BAC5-25330A465F25}"/>
            </c:ext>
          </c:extLst>
        </c:ser>
        <c:ser>
          <c:idx val="2"/>
          <c:order val="2"/>
          <c:tx>
            <c:strRef>
              <c:f>'classi quinte oriolo'!$J$18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oriolo'!$K$18:$O$18</c:f>
              <c:numCache>
                <c:formatCode>General</c:formatCode>
                <c:ptCount val="5"/>
                <c:pt idx="0">
                  <c:v>9</c:v>
                </c:pt>
                <c:pt idx="1">
                  <c:v>7</c:v>
                </c:pt>
                <c:pt idx="2">
                  <c:v>7</c:v>
                </c:pt>
                <c:pt idx="3">
                  <c:v>10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7D-4E6E-BAC5-25330A465F25}"/>
            </c:ext>
          </c:extLst>
        </c:ser>
        <c:ser>
          <c:idx val="3"/>
          <c:order val="3"/>
          <c:tx>
            <c:strRef>
              <c:f>'classi quinte oriolo'!$J$19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oriolo'!$K$14:$O$15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oriolo'!$K$19:$O$19</c:f>
              <c:numCache>
                <c:formatCode>General</c:formatCode>
                <c:ptCount val="5"/>
                <c:pt idx="0">
                  <c:v>5</c:v>
                </c:pt>
                <c:pt idx="1">
                  <c:v>7</c:v>
                </c:pt>
                <c:pt idx="2">
                  <c:v>6</c:v>
                </c:pt>
                <c:pt idx="3">
                  <c:v>6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97D-4E6E-BAC5-25330A465F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67298656"/>
        <c:axId val="675789888"/>
      </c:barChart>
      <c:catAx>
        <c:axId val="66729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75789888"/>
        <c:crosses val="autoZero"/>
        <c:auto val="1"/>
        <c:lblAlgn val="ctr"/>
        <c:lblOffset val="100"/>
        <c:noMultiLvlLbl val="0"/>
      </c:catAx>
      <c:valAx>
        <c:axId val="67578988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000000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6729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4"/>
      <a:tile tx="0" ty="0" sx="100000" sy="100000" flip="none" algn="tl"/>
    </a:blip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it-IT"/>
    </a:p>
  </c:txPr>
  <c:externalData r:id="rId5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classe 5 B Oriolo</a:t>
            </a:r>
          </a:p>
        </c:rich>
      </c:tx>
      <c:layout>
        <c:manualLayout>
          <c:xMode val="edge"/>
          <c:yMode val="edge"/>
          <c:x val="0.35982633420822391"/>
          <c:y val="3.7037037037037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'classi quinte oriolo'!$J$38</c:f>
              <c:strCache>
                <c:ptCount val="1"/>
                <c:pt idx="0">
                  <c:v>in via di prima acquisizione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oriolo'!$K$36:$O$37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oriolo'!$K$38:$O$38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0C-4485-B305-2D0C7E9675A5}"/>
            </c:ext>
          </c:extLst>
        </c:ser>
        <c:ser>
          <c:idx val="1"/>
          <c:order val="1"/>
          <c:tx>
            <c:strRef>
              <c:f>'classi quinte oriolo'!$J$39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AA5881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oriolo'!$K$36:$O$37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oriolo'!$K$39:$O$39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0C-4485-B305-2D0C7E9675A5}"/>
            </c:ext>
          </c:extLst>
        </c:ser>
        <c:ser>
          <c:idx val="2"/>
          <c:order val="2"/>
          <c:tx>
            <c:strRef>
              <c:f>'classi quinte oriolo'!$J$40</c:f>
              <c:strCache>
                <c:ptCount val="1"/>
                <c:pt idx="0">
                  <c:v>intermedio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oriolo'!$K$36:$O$37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oriolo'!$K$40:$O$40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6</c:v>
                </c:pt>
                <c:pt idx="3">
                  <c:v>5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0C-4485-B305-2D0C7E9675A5}"/>
            </c:ext>
          </c:extLst>
        </c:ser>
        <c:ser>
          <c:idx val="3"/>
          <c:order val="3"/>
          <c:tx>
            <c:strRef>
              <c:f>'classi quinte oriolo'!$J$41</c:f>
              <c:strCache>
                <c:ptCount val="1"/>
                <c:pt idx="0">
                  <c:v>avanzato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'classi quinte oriolo'!$K$36:$O$37</c:f>
              <c:multiLvlStrCache>
                <c:ptCount val="5"/>
                <c:lvl>
                  <c:pt idx="0">
                    <c:v>comprensione</c:v>
                  </c:pt>
                  <c:pt idx="1">
                    <c:v>rifl. linguistica</c:v>
                  </c:pt>
                  <c:pt idx="2">
                    <c:v>numeri</c:v>
                  </c:pt>
                  <c:pt idx="3">
                    <c:v>problemi</c:v>
                  </c:pt>
                  <c:pt idx="4">
                    <c:v>geometria</c:v>
                  </c:pt>
                </c:lvl>
                <c:lvl>
                  <c:pt idx="0">
                    <c:v>ITALIANO</c:v>
                  </c:pt>
                  <c:pt idx="2">
                    <c:v>MATEMATICA</c:v>
                  </c:pt>
                </c:lvl>
              </c:multiLvlStrCache>
            </c:multiLvlStrRef>
          </c:cat>
          <c:val>
            <c:numRef>
              <c:f>'classi quinte oriolo'!$K$41:$O$41</c:f>
              <c:numCache>
                <c:formatCode>General</c:formatCode>
                <c:ptCount val="5"/>
                <c:pt idx="0">
                  <c:v>1</c:v>
                </c:pt>
                <c:pt idx="1">
                  <c:v>9</c:v>
                </c:pt>
                <c:pt idx="2">
                  <c:v>9</c:v>
                </c:pt>
                <c:pt idx="3">
                  <c:v>8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0C-4485-B305-2D0C7E9675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88299824"/>
        <c:axId val="1584573184"/>
      </c:barChart>
      <c:catAx>
        <c:axId val="118829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84573184"/>
        <c:crosses val="autoZero"/>
        <c:auto val="1"/>
        <c:lblAlgn val="ctr"/>
        <c:lblOffset val="100"/>
        <c:noMultiLvlLbl val="0"/>
      </c:catAx>
      <c:valAx>
        <c:axId val="158457318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000000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829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4"/>
      <a:tile tx="0" ty="0" sx="100000" sy="100000" flip="none" algn="tl"/>
    </a:blip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it-IT"/>
    </a:p>
  </c:txPr>
  <c:externalData r:id="rId5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E6D13E5-4CEC-3A4A-8E5D-AFCEE7512E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D5349E3-2257-46A2-87AA-98208788B886}" type="datetime1">
              <a:rPr lang="it-IT" noProof="0" smtClean="0"/>
              <a:t>28/11/2023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89C7E07-3C67-C64C-8DA0-0404F6303970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2159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2769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9896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7361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1442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3730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8996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6398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igura a mano libera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11" name="Figura a mano libera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12" name="Figura a mano libera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</p:grpSp>
      <p:sp>
        <p:nvSpPr>
          <p:cNvPr id="18" name="Segnaposto testo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ine del gior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Forma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8" name="Figura a mano libera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9" name="Figura a mano libera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10" name="Figura a mano libera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11" name="Figura a mano libera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</p:grpSp>
      <p:sp>
        <p:nvSpPr>
          <p:cNvPr id="12" name="Titolo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Segnaposto testo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5" name="Segnaposto testo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Segnaposto testo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8" name="Segnaposto testo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Segnaposto testo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2" name="Segnaposto testo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Segnaposto testo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5" name="Segnaposto testo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Segnaposto testo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8" name="Segnaposto testo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/>
          <a:p>
            <a:pPr rtl="0"/>
            <a:fld id="{3AE24FE1-1FB1-4CCE-8AE0-20974EE52244}" type="datetime4">
              <a:rPr lang="it-IT" noProof="0" smtClean="0">
                <a:latin typeface="+mn-lt"/>
              </a:rPr>
              <a:t>28 novembre 2023</a:t>
            </a:fld>
            <a:endParaRPr lang="it-IT" noProof="0" dirty="0">
              <a:latin typeface="+mn-lt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 rtlCol="0"/>
          <a:lstStyle/>
          <a:p>
            <a:pPr rtl="0"/>
            <a:r>
              <a:rPr lang="it-IT" noProof="0" dirty="0"/>
              <a:t>Relazione annuale</a:t>
            </a:r>
            <a:endParaRPr lang="it-IT" b="0" noProof="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o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igura a mano libera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16" name="Figura a mano libera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19" name="Figura a mano libera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</p:grpSp>
      <p:sp>
        <p:nvSpPr>
          <p:cNvPr id="14" name="Segnaposto immagine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Segnaposto testo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fld id="{D4FC45D6-6DD7-454C-8347-13F10006374F}" type="datetime4">
              <a:rPr lang="it-IT" noProof="0" smtClean="0">
                <a:latin typeface="+mn-lt"/>
              </a:rPr>
              <a:t>28 novembre 2023</a:t>
            </a:fld>
            <a:endParaRPr lang="it-IT" noProof="0" dirty="0">
              <a:latin typeface="+mn-lt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it-IT" noProof="0" dirty="0"/>
              <a:t>Relazione annuale</a:t>
            </a:r>
            <a:endParaRPr lang="it-IT" b="0" noProof="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egnaposto immagine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8" name="Titolo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igura a mano libera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24" name="Figura a mano libera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25" name="Figura a mano libera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c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grafico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it-IT" noProof="0"/>
              <a:t>Fare clic sull'icona per inserire un grafico</a:t>
            </a:r>
          </a:p>
        </p:txBody>
      </p:sp>
      <p:sp>
        <p:nvSpPr>
          <p:cNvPr id="16" name="Tito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fld id="{F3BF239B-6208-4E27-A10A-A644314EEF97}" type="datetime4">
              <a:rPr lang="it-IT" noProof="0" smtClean="0">
                <a:latin typeface="+mn-lt"/>
              </a:rPr>
              <a:t>28 novembre 2023</a:t>
            </a:fld>
            <a:endParaRPr lang="it-IT" noProof="0">
              <a:latin typeface="+mn-lt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it-IT" noProof="0"/>
              <a:t>Relazione annuale</a:t>
            </a:r>
            <a:endParaRPr lang="it-IT" b="0" noProof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it-IT" noProof="0" smtClean="0"/>
              <a:pPr/>
              <a:t>‹N›</a:t>
            </a:fld>
            <a:endParaRPr lang="it-IT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o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abella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una tabella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fld id="{8A5CF684-8E61-4B5D-8931-93FED32AA3F6}" type="datetime4">
              <a:rPr lang="it-IT" noProof="0" smtClean="0">
                <a:latin typeface="+mn-lt"/>
              </a:rPr>
              <a:t>28 novembre 2023</a:t>
            </a:fld>
            <a:endParaRPr lang="it-IT" noProof="0">
              <a:latin typeface="+mn-lt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it-IT" noProof="0"/>
              <a:t>Relazione annuale</a:t>
            </a:r>
            <a:endParaRPr lang="it-IT" b="0" noProof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it-IT" noProof="0" smtClean="0"/>
              <a:pPr/>
              <a:t>‹N›</a:t>
            </a:fld>
            <a:endParaRPr lang="it-IT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zion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rtlCol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0" name="Casella di testo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it-IT" sz="20000" b="1" noProof="0" dirty="0">
                <a:solidFill>
                  <a:schemeClr val="bg1"/>
                </a:solidFill>
              </a:rPr>
              <a:t>"</a:t>
            </a: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Forma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20" name="Figura a mano libera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21" name="Figura a mano libera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22" name="Figura a mano libera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23" name="Figura a mano libera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igura a mano libera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26" name="Figura a mano libera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27" name="Figura a mano libera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po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igura a mano libera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27" name="Figura a mano libera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36" name="Figura a mano libera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</p:grpSp>
      <p:sp>
        <p:nvSpPr>
          <p:cNvPr id="38" name="Segnaposto immagine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61" name="Titolo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Segnaposto immagine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72" name="Segnaposto testo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73" name="Segnaposto testo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74" name="Segnaposto testo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75" name="Segnaposto testo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76" name="Segnaposto testo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77" name="Segnaposto testo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78" name="Segnaposto testo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79" name="Segnaposto testo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Forma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29" name="Figura a mano libera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30" name="Figura a mano libera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31" name="Figura a mano libera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32" name="Figura a mano libera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</p:grpSp>
      <p:sp>
        <p:nvSpPr>
          <p:cNvPr id="66" name="Segnaposto immagine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69" name="Segnaposto immagine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 rtlCol="0"/>
          <a:lstStyle/>
          <a:p>
            <a:pPr rtl="0"/>
            <a:fld id="{3666C989-0F81-40B8-B42B-1B7E4467F468}" type="datetime4">
              <a:rPr lang="it-IT" noProof="0" smtClean="0">
                <a:latin typeface="+mn-lt"/>
              </a:rPr>
              <a:t>28 novembre 2023</a:t>
            </a:fld>
            <a:endParaRPr lang="it-IT" noProof="0" dirty="0">
              <a:latin typeface="+mn-lt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 rtlCol="0"/>
          <a:lstStyle/>
          <a:p>
            <a:pPr rtl="0"/>
            <a:r>
              <a:rPr lang="it-IT" noProof="0" dirty="0"/>
              <a:t>Relazione annuale</a:t>
            </a:r>
            <a:endParaRPr lang="it-IT" b="0" noProof="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za temporal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olo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6" name="Segnaposto testo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97" name="Segnaposto testo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02" name="Segnaposto testo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03" name="Segnaposto testo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 rtl="0">
              <a:spcBef>
                <a:spcPts val="400"/>
              </a:spcBef>
              <a:buNone/>
            </a:pPr>
            <a:r>
              <a:rPr lang="it-IT" noProof="0"/>
              <a:t>Fare clic per modificare gli stili del testo dello schema</a:t>
            </a:r>
          </a:p>
        </p:txBody>
      </p:sp>
      <p:sp>
        <p:nvSpPr>
          <p:cNvPr id="106" name="Segnaposto testo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07" name="Segnaposto testo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 rtl="0">
              <a:spcBef>
                <a:spcPts val="400"/>
              </a:spcBef>
              <a:buNone/>
            </a:pPr>
            <a:r>
              <a:rPr lang="it-IT" noProof="0"/>
              <a:t>Fare clic per modificare gli stili del testo dello schema</a:t>
            </a:r>
          </a:p>
        </p:txBody>
      </p:sp>
      <p:sp>
        <p:nvSpPr>
          <p:cNvPr id="108" name="Segnaposto testo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09" name="Segnaposto testo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ttangolo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 rtlCol="0"/>
          <a:lstStyle/>
          <a:p>
            <a:pPr rtl="0"/>
            <a:fld id="{52BA2D4C-972A-4C69-91F7-61BA2355BE49}" type="datetime4">
              <a:rPr lang="it-IT" noProof="0" smtClean="0">
                <a:latin typeface="+mn-lt"/>
              </a:rPr>
              <a:t>28 novembre 2023</a:t>
            </a:fld>
            <a:endParaRPr lang="it-IT" noProof="0">
              <a:latin typeface="+mn-lt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 rtlCol="0"/>
          <a:lstStyle/>
          <a:p>
            <a:pPr rtl="0"/>
            <a:r>
              <a:rPr lang="it-IT" noProof="0"/>
              <a:t>Relazione annuale</a:t>
            </a:r>
            <a:endParaRPr lang="it-IT" b="0" noProof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it-IT" noProof="0" smtClean="0"/>
              <a:pPr/>
              <a:t>‹N›</a:t>
            </a:fld>
            <a:endParaRPr lang="it-IT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o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igura a mano libera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21" name="Figura a mano libera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22" name="Figura a mano libera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</p:grpSp>
      <p:sp>
        <p:nvSpPr>
          <p:cNvPr id="32" name="Titolo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Segnaposto testo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5" name="Segnaposto testo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7" name="Segnaposto contenuto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8" name="Segnaposto contenuto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fld id="{502031D7-8779-41C9-8C49-1B0BC95C516E}" type="datetime4">
              <a:rPr lang="it-IT" noProof="0" smtClean="0">
                <a:latin typeface="+mn-lt"/>
              </a:rPr>
              <a:t>28 novembre 2023</a:t>
            </a:fld>
            <a:endParaRPr lang="it-IT" noProof="0" dirty="0">
              <a:latin typeface="+mn-lt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it-IT" noProof="0" dirty="0"/>
              <a:t>Relazione annuale</a:t>
            </a:r>
            <a:endParaRPr lang="it-IT" b="0" noProof="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uppo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igura a mano libera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39" name="Figura a mano libera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40" name="Figura a mano libera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</p:grpSp>
      <p:sp>
        <p:nvSpPr>
          <p:cNvPr id="32" name="Titolo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Segnaposto testo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rtl="0">
              <a:buNone/>
            </a:pPr>
            <a:r>
              <a:rPr lang="it-IT" noProof="0"/>
              <a:t>Fare clic per modificare gli stili del testo dello schema</a:t>
            </a:r>
          </a:p>
        </p:txBody>
      </p:sp>
      <p:sp>
        <p:nvSpPr>
          <p:cNvPr id="27" name="Segnaposto contenuto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0" name="Segnaposto testo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rtl="0">
              <a:buNone/>
            </a:pPr>
            <a:r>
              <a:rPr lang="it-IT" noProof="0"/>
              <a:t>Fare clic per modificare gli stili del testo dello schema</a:t>
            </a:r>
          </a:p>
        </p:txBody>
      </p:sp>
      <p:sp>
        <p:nvSpPr>
          <p:cNvPr id="21" name="Segnaposto contenuto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2" name="Segnaposto testo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rtl="0">
              <a:buNone/>
            </a:pPr>
            <a:r>
              <a:rPr lang="it-IT" noProof="0"/>
              <a:t>Fare clic per modificare gli stili del testo dello schema</a:t>
            </a:r>
          </a:p>
        </p:txBody>
      </p:sp>
      <p:sp>
        <p:nvSpPr>
          <p:cNvPr id="24" name="Segnaposto contenuto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fld id="{76D825BC-9803-467D-A049-B47340459F55}" type="datetime4">
              <a:rPr lang="it-IT" noProof="0" smtClean="0">
                <a:latin typeface="+mn-lt"/>
              </a:rPr>
              <a:t>28 novembre 2023</a:t>
            </a:fld>
            <a:endParaRPr lang="it-IT" noProof="0" dirty="0">
              <a:latin typeface="+mn-lt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it-IT" noProof="0" dirty="0"/>
              <a:t>Relazione annuale</a:t>
            </a:r>
            <a:endParaRPr lang="it-IT" b="0" noProof="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epilogo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olo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igura a mano libera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17" name="Figura a mano libera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18" name="Figura a mano libera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</p:grp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1" name="Segnaposto testo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2" name="Segnaposto testo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3" name="Segnaposto testo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4" name="Segnaposto testo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5" name="Segnaposto testo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6" name="Segnaposto testo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7" name="Segnaposto testo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8" name="Segnaposto testo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/>
          <a:p>
            <a:pPr rtl="0"/>
            <a:fld id="{9C67B196-5FCD-421F-B5BA-95F06726A1A9}" type="datetime4">
              <a:rPr lang="it-IT" noProof="0" smtClean="0">
                <a:latin typeface="+mn-lt"/>
              </a:rPr>
              <a:t>28 novembre 2023</a:t>
            </a:fld>
            <a:endParaRPr lang="it-IT" noProof="0" dirty="0">
              <a:latin typeface="+mn-lt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 rtlCol="0"/>
          <a:lstStyle/>
          <a:p>
            <a:pPr rtl="0"/>
            <a:r>
              <a:rPr lang="it-IT" noProof="0" dirty="0"/>
              <a:t>Relazione annuale</a:t>
            </a:r>
            <a:endParaRPr lang="it-IT" b="0" noProof="0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zi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testo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7" name="Sottotitolo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 rtlCol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6" name="Titolo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Segnaposto immagine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igura a mano libera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32" name="Figura a mano libera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33" name="Figura a mano libera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2" name="Segnaposto titolo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88057A85-AB1C-4034-8542-1913E4094AA8}" type="datetime4">
              <a:rPr lang="it-IT" noProof="0" smtClean="0">
                <a:latin typeface="+mn-lt"/>
              </a:rPr>
              <a:t>28 novembre 2023</a:t>
            </a:fld>
            <a:endParaRPr lang="it-IT" noProof="0">
              <a:latin typeface="+mn-lt"/>
            </a:endParaRPr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Relazione annuale</a:t>
            </a:r>
            <a:endParaRPr lang="it-IT" b="0" noProof="0"/>
          </a:p>
        </p:txBody>
      </p:sp>
      <p:sp>
        <p:nvSpPr>
          <p:cNvPr id="32" name="Segnaposto numero diapositiva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it-IT" noProof="0" smtClean="0"/>
              <a:pPr/>
              <a:t>‹N›</a:t>
            </a:fld>
            <a:endParaRPr lang="it-IT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3538" y="801858"/>
            <a:ext cx="9045087" cy="3043372"/>
          </a:xfrm>
        </p:spPr>
        <p:txBody>
          <a:bodyPr rtlCol="0"/>
          <a:lstStyle/>
          <a:p>
            <a:pPr algn="ctr" rtl="0"/>
            <a:r>
              <a:rPr lang="it-IT" sz="4000" dirty="0"/>
              <a:t>I.C. Bassano Romano </a:t>
            </a:r>
            <a:br>
              <a:rPr lang="it-IT" sz="4000" dirty="0"/>
            </a:br>
            <a:br>
              <a:rPr lang="it-IT" sz="4000" dirty="0"/>
            </a:br>
            <a:r>
              <a:rPr lang="it-IT" sz="4000" dirty="0"/>
              <a:t>Esiti prove d’ingresso </a:t>
            </a:r>
            <a:br>
              <a:rPr lang="it-IT" sz="4000" dirty="0"/>
            </a:br>
            <a:r>
              <a:rPr lang="it-IT" sz="3600" dirty="0"/>
              <a:t>Scuola Primaria</a:t>
            </a:r>
            <a:br>
              <a:rPr lang="it-IT" sz="3600" dirty="0"/>
            </a:br>
            <a:br>
              <a:rPr lang="it-IT" sz="4000" dirty="0"/>
            </a:br>
            <a:r>
              <a:rPr lang="it-IT" sz="2400" dirty="0" err="1"/>
              <a:t>a.s.</a:t>
            </a:r>
            <a:r>
              <a:rPr lang="it-IT" sz="2400" dirty="0"/>
              <a:t> 2023-24</a:t>
            </a:r>
            <a:endParaRPr lang="it-IT" sz="400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rtlCol="0"/>
          <a:lstStyle/>
          <a:p>
            <a:pPr rtl="0"/>
            <a:r>
              <a:rPr lang="it-IT" sz="2000" dirty="0">
                <a:latin typeface="+mj-lt"/>
              </a:rPr>
              <a:t>Figura di Sistema Autovalutazione</a:t>
            </a:r>
          </a:p>
          <a:p>
            <a:pPr rtl="0"/>
            <a:r>
              <a:rPr lang="it-IT" sz="2000" dirty="0">
                <a:latin typeface="+mj-lt"/>
              </a:rPr>
              <a:t>Fravolini anna</a:t>
            </a:r>
            <a:endParaRPr lang="it-IT" sz="2000" dirty="0"/>
          </a:p>
          <a:p>
            <a:pPr rt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188" y="1342211"/>
            <a:ext cx="4941477" cy="610863"/>
          </a:xfrm>
        </p:spPr>
        <p:txBody>
          <a:bodyPr rtlCol="0"/>
          <a:lstStyle/>
          <a:p>
            <a:pPr rtl="0"/>
            <a:r>
              <a:rPr lang="it-IT" dirty="0"/>
              <a:t>Premessa </a:t>
            </a:r>
          </a:p>
        </p:txBody>
      </p:sp>
      <p:sp>
        <p:nvSpPr>
          <p:cNvPr id="45" name="Segnaposto testo 44">
            <a:extLst>
              <a:ext uri="{FF2B5EF4-FFF2-40B4-BE49-F238E27FC236}">
                <a16:creationId xmlns:a16="http://schemas.microsoft.com/office/drawing/2014/main" id="{803A1E73-C790-447A-974F-B3ADB50149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rtlCol="0"/>
          <a:lstStyle/>
          <a:p>
            <a:pPr rtl="0"/>
            <a:r>
              <a:rPr lang="it-IT" dirty="0"/>
              <a:t> </a:t>
            </a:r>
          </a:p>
        </p:txBody>
      </p:sp>
      <p:sp>
        <p:nvSpPr>
          <p:cNvPr id="47" name="Segnaposto testo 46">
            <a:extLst>
              <a:ext uri="{FF2B5EF4-FFF2-40B4-BE49-F238E27FC236}">
                <a16:creationId xmlns:a16="http://schemas.microsoft.com/office/drawing/2014/main" id="{DDA232CE-EB44-41DD-920C-AEDD5C33D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it-IT" dirty="0"/>
              <a:t> </a:t>
            </a:r>
          </a:p>
        </p:txBody>
      </p:sp>
      <p:sp>
        <p:nvSpPr>
          <p:cNvPr id="46" name="Segnaposto testo 45">
            <a:extLst>
              <a:ext uri="{FF2B5EF4-FFF2-40B4-BE49-F238E27FC236}">
                <a16:creationId xmlns:a16="http://schemas.microsoft.com/office/drawing/2014/main" id="{A09D80D2-95FB-43C6-96F8-7EF7737C28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/>
          <a:p>
            <a:pPr rtl="0"/>
            <a:r>
              <a:rPr lang="it-IT" dirty="0"/>
              <a:t> </a:t>
            </a:r>
          </a:p>
        </p:txBody>
      </p:sp>
      <p:sp>
        <p:nvSpPr>
          <p:cNvPr id="49" name="Segnaposto testo 48">
            <a:extLst>
              <a:ext uri="{FF2B5EF4-FFF2-40B4-BE49-F238E27FC236}">
                <a16:creationId xmlns:a16="http://schemas.microsoft.com/office/drawing/2014/main" id="{ED796758-F31D-4250-A439-D6DE9523C8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it-IT" dirty="0"/>
              <a:t> </a:t>
            </a:r>
          </a:p>
        </p:txBody>
      </p:sp>
      <p:sp>
        <p:nvSpPr>
          <p:cNvPr id="53" name="Segnaposto testo 52">
            <a:extLst>
              <a:ext uri="{FF2B5EF4-FFF2-40B4-BE49-F238E27FC236}">
                <a16:creationId xmlns:a16="http://schemas.microsoft.com/office/drawing/2014/main" id="{A1B673DD-4FEC-4191-8446-77B89805FF2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rtlCol="0"/>
          <a:lstStyle/>
          <a:p>
            <a:pPr rtl="0"/>
            <a:r>
              <a:rPr lang="it-IT" dirty="0"/>
              <a:t> </a:t>
            </a:r>
          </a:p>
        </p:txBody>
      </p:sp>
      <p:sp>
        <p:nvSpPr>
          <p:cNvPr id="52" name="Segnaposto testo 51">
            <a:extLst>
              <a:ext uri="{FF2B5EF4-FFF2-40B4-BE49-F238E27FC236}">
                <a16:creationId xmlns:a16="http://schemas.microsoft.com/office/drawing/2014/main" id="{1E84004F-53E7-47E5-A493-1980475C42D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/>
          <a:lstStyle/>
          <a:p>
            <a:pPr rtl="0"/>
            <a:r>
              <a:rPr lang="it-IT" dirty="0"/>
              <a:t> 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D5B7634-ADBA-124F-B8CA-431F07F18D44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</p:spPr>
        <p:txBody>
          <a:bodyPr rtlCol="0"/>
          <a:lstStyle/>
          <a:p>
            <a:pPr rtl="0"/>
            <a:r>
              <a:rPr lang="it-IT" dirty="0"/>
              <a:t> 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A7A18942-A56B-4823-7E99-EF4F6B90D7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it-IT" dirty="0"/>
              <a:t> </a:t>
            </a:r>
          </a:p>
        </p:txBody>
      </p:sp>
      <p:sp>
        <p:nvSpPr>
          <p:cNvPr id="14" name="Segnaposto numero diapositiva 4">
            <a:extLst>
              <a:ext uri="{FF2B5EF4-FFF2-40B4-BE49-F238E27FC236}">
                <a16:creationId xmlns:a16="http://schemas.microsoft.com/office/drawing/2014/main" id="{247CDA54-78C7-AB53-9F33-96A5D66CF1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259" y="1890098"/>
            <a:ext cx="10901086" cy="4540250"/>
          </a:xfrm>
        </p:spPr>
        <p:txBody>
          <a:bodyPr rtlCol="0"/>
          <a:lstStyle/>
          <a:p>
            <a:pPr>
              <a:lnSpc>
                <a:spcPct val="150000"/>
              </a:lnSpc>
            </a:pPr>
            <a:r>
              <a:rPr lang="it-IT" sz="1600" dirty="0">
                <a:latin typeface="+mj-lt"/>
                <a:cs typeface="Calibri" panose="020F0502020204030204" pitchFamily="34" charset="0"/>
              </a:rPr>
              <a:t>Nel nostro Istituto, anche quest’anno scolastico , sono state somministrate prove d’ingresso  nelle classi parallele delle scuole primarie dei plessi di Bassano Romano e Oriolo Romano per permettere di raccogliere dati su cui basare le progettazioni disciplinari per l’ italiano e la matematica. Le prove sono  state condivise dagli insegnanti  sia negli aspetti da valutare  che nei criteri di valutazione.</a:t>
            </a:r>
            <a:br>
              <a:rPr lang="it-IT" sz="1600" dirty="0">
                <a:latin typeface="+mj-lt"/>
                <a:cs typeface="Calibri" panose="020F0502020204030204" pitchFamily="34" charset="0"/>
              </a:rPr>
            </a:br>
            <a:r>
              <a:rPr lang="it-IT" sz="1600" dirty="0">
                <a:latin typeface="+mj-lt"/>
                <a:cs typeface="Calibri" panose="020F0502020204030204" pitchFamily="34" charset="0"/>
              </a:rPr>
              <a:t>       I dati raccolti  riguardano  gli apprendimenti in possesso degli alunni in ingresso sia nella lingua italiana che in matematica e  analizzano, in particolare, gli ambiti comprensione e grammatica per l’italiano, numeri, problemi e geometria per la matematica.</a:t>
            </a:r>
            <a:br>
              <a:rPr lang="it-IT" sz="1600" dirty="0">
                <a:latin typeface="+mj-lt"/>
                <a:cs typeface="Calibri" panose="020F0502020204030204" pitchFamily="34" charset="0"/>
              </a:rPr>
            </a:br>
            <a:r>
              <a:rPr lang="it-IT" sz="1600" dirty="0">
                <a:latin typeface="+mj-lt"/>
                <a:cs typeface="Calibri" panose="020F0502020204030204" pitchFamily="34" charset="0"/>
              </a:rPr>
              <a:t>       Fanno eccezione  le classi prime dove gli ambiti considerati, vista l’età degli alunni, sono  i prerequisiti in entrambe le discipline  e le classi seconde  dove per la matematica è stato verificato solo l’ambito dei  numeri.  </a:t>
            </a:r>
            <a:br>
              <a:rPr lang="it-IT" sz="1600" dirty="0">
                <a:latin typeface="+mj-lt"/>
                <a:cs typeface="Calibri" panose="020F0502020204030204" pitchFamily="34" charset="0"/>
              </a:rPr>
            </a:br>
            <a:r>
              <a:rPr lang="it-IT" sz="1600" dirty="0">
                <a:latin typeface="+mj-lt"/>
                <a:cs typeface="Calibri" panose="020F0502020204030204" pitchFamily="34" charset="0"/>
              </a:rPr>
              <a:t>       Come lo scorso anno, in linea con la nuova valutazione introdotta nella scuola primaria dall’ a. s. 2020/21, gli esiti sono riportati utilizzando i livelli: in via di acquisizione, base, intermedio, avanzato.</a:t>
            </a:r>
            <a:br>
              <a:rPr lang="it-IT" sz="1600" dirty="0">
                <a:latin typeface="+mj-lt"/>
                <a:cs typeface="Calibri" panose="020F0502020204030204" pitchFamily="34" charset="0"/>
              </a:rPr>
            </a:br>
            <a:r>
              <a:rPr lang="it-IT" sz="1600" dirty="0">
                <a:latin typeface="+mj-lt"/>
                <a:cs typeface="Calibri" panose="020F0502020204030204" pitchFamily="34" charset="0"/>
              </a:rPr>
              <a:t>          I risultati, disaggregati per classi parallele e distinti in  sezioni per ogni plesso, sono   organizzati in grafici per permettere una immediata comparazione della distribuzione dei livelli nei diversi ambiti di apprendimento considerati</a:t>
            </a:r>
            <a:r>
              <a:rPr lang="it-IT" sz="1600" dirty="0">
                <a:latin typeface="+mj-lt"/>
              </a:rPr>
              <a:t>.</a:t>
            </a:r>
            <a:br>
              <a:rPr lang="it-IT" sz="1600" dirty="0">
                <a:latin typeface="+mj-lt"/>
              </a:rPr>
            </a:br>
            <a:endParaRPr lang="it-IT" sz="1600" dirty="0">
              <a:latin typeface="+mj-lt"/>
            </a:endParaRPr>
          </a:p>
          <a:p>
            <a:pPr rt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43842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5957" y="338706"/>
            <a:ext cx="4941477" cy="610863"/>
          </a:xfrm>
        </p:spPr>
        <p:txBody>
          <a:bodyPr rtlCol="0"/>
          <a:lstStyle/>
          <a:p>
            <a:pPr rtl="0"/>
            <a:r>
              <a:rPr lang="it-IT" dirty="0">
                <a:solidFill>
                  <a:srgbClr val="FFC000"/>
                </a:solidFill>
              </a:rPr>
              <a:t>Classi prime</a:t>
            </a:r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B15BBB30-3FD9-DF0F-AF9D-DFFACABE60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5773451"/>
              </p:ext>
            </p:extLst>
          </p:nvPr>
        </p:nvGraphicFramePr>
        <p:xfrm>
          <a:off x="943915" y="110720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834B10E5-F94C-F49F-4A3F-EC7D539D50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9451131"/>
              </p:ext>
            </p:extLst>
          </p:nvPr>
        </p:nvGraphicFramePr>
        <p:xfrm>
          <a:off x="6457416" y="110720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78299A18-3572-A583-84C1-D7EDE987CF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2488254"/>
              </p:ext>
            </p:extLst>
          </p:nvPr>
        </p:nvGraphicFramePr>
        <p:xfrm>
          <a:off x="3810000" y="40080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67675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7069" y="242668"/>
            <a:ext cx="4941477" cy="610863"/>
          </a:xfrm>
        </p:spPr>
        <p:txBody>
          <a:bodyPr rtlCol="0"/>
          <a:lstStyle/>
          <a:p>
            <a:pPr rtl="0"/>
            <a:r>
              <a:rPr lang="it-IT" dirty="0">
                <a:solidFill>
                  <a:srgbClr val="00B0F0"/>
                </a:solidFill>
              </a:rPr>
              <a:t>Classi seconde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2E51F85A-821E-424D-9F8C-01E4BC57A8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1600150"/>
              </p:ext>
            </p:extLst>
          </p:nvPr>
        </p:nvGraphicFramePr>
        <p:xfrm>
          <a:off x="940192" y="387213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7FFE2857-31A4-D6AD-8952-BE19D5FFC6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1922232"/>
              </p:ext>
            </p:extLst>
          </p:nvPr>
        </p:nvGraphicFramePr>
        <p:xfrm>
          <a:off x="6538546" y="387213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Grafico 14">
            <a:extLst>
              <a:ext uri="{FF2B5EF4-FFF2-40B4-BE49-F238E27FC236}">
                <a16:creationId xmlns:a16="http://schemas.microsoft.com/office/drawing/2014/main" id="{BFBD2728-FDE6-5803-660C-087D56A04B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3390712"/>
              </p:ext>
            </p:extLst>
          </p:nvPr>
        </p:nvGraphicFramePr>
        <p:xfrm>
          <a:off x="6538546" y="85353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E550FF38-57B1-C6BF-8D40-FC6E4086A5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1890485"/>
              </p:ext>
            </p:extLst>
          </p:nvPr>
        </p:nvGraphicFramePr>
        <p:xfrm>
          <a:off x="940192" y="85353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91246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7069" y="242668"/>
            <a:ext cx="4941477" cy="610863"/>
          </a:xfrm>
        </p:spPr>
        <p:txBody>
          <a:bodyPr rtlCol="0"/>
          <a:lstStyle/>
          <a:p>
            <a:pPr rtl="0"/>
            <a:r>
              <a:rPr lang="it-IT" dirty="0">
                <a:solidFill>
                  <a:srgbClr val="92D050"/>
                </a:solidFill>
              </a:rPr>
              <a:t>Classi terze</a:t>
            </a:r>
          </a:p>
        </p:txBody>
      </p:sp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78A3AF30-71BD-E1DF-77BC-34BE72A310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873897"/>
              </p:ext>
            </p:extLst>
          </p:nvPr>
        </p:nvGraphicFramePr>
        <p:xfrm>
          <a:off x="897987" y="85353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5383B30A-8D17-5FF7-252F-3B0AFC829A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1334230"/>
              </p:ext>
            </p:extLst>
          </p:nvPr>
        </p:nvGraphicFramePr>
        <p:xfrm>
          <a:off x="6356254" y="85353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6AC4EDC0-0CE2-0A5C-E1AF-A440DD597C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2253032"/>
              </p:ext>
            </p:extLst>
          </p:nvPr>
        </p:nvGraphicFramePr>
        <p:xfrm>
          <a:off x="897987" y="38380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843C5642-632C-4724-48FB-D48CAC20D1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0748121"/>
              </p:ext>
            </p:extLst>
          </p:nvPr>
        </p:nvGraphicFramePr>
        <p:xfrm>
          <a:off x="6356254" y="38380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394682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022" y="1210856"/>
            <a:ext cx="4941477" cy="610863"/>
          </a:xfrm>
        </p:spPr>
        <p:txBody>
          <a:bodyPr rtlCol="0"/>
          <a:lstStyle/>
          <a:p>
            <a:pPr rtl="0"/>
            <a:r>
              <a:rPr lang="it-IT" dirty="0">
                <a:solidFill>
                  <a:srgbClr val="00B0F0"/>
                </a:solidFill>
              </a:rPr>
              <a:t>Classi quarte</a:t>
            </a:r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7E8C2E62-E6B3-694A-9059-EF48DB05A2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348849"/>
              </p:ext>
            </p:extLst>
          </p:nvPr>
        </p:nvGraphicFramePr>
        <p:xfrm>
          <a:off x="771378" y="387213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19AF015B-FD74-7C51-5150-7C51BBF5F9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738148"/>
              </p:ext>
            </p:extLst>
          </p:nvPr>
        </p:nvGraphicFramePr>
        <p:xfrm>
          <a:off x="6412523" y="387213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667EAFF7-2B03-597C-04C5-06BF1AB9D3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8544782"/>
              </p:ext>
            </p:extLst>
          </p:nvPr>
        </p:nvGraphicFramePr>
        <p:xfrm>
          <a:off x="3810000" y="85353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105868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7069" y="242668"/>
            <a:ext cx="4941477" cy="610863"/>
          </a:xfrm>
        </p:spPr>
        <p:txBody>
          <a:bodyPr rtlCol="0"/>
          <a:lstStyle/>
          <a:p>
            <a:pPr rtl="0"/>
            <a:r>
              <a:rPr lang="it-IT" dirty="0">
                <a:solidFill>
                  <a:srgbClr val="00B0F0"/>
                </a:solidFill>
              </a:rPr>
              <a:t>Classi quinte</a:t>
            </a:r>
          </a:p>
        </p:txBody>
      </p:sp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D4670512-1174-4DBE-581C-0ADE3FEF24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7320607"/>
              </p:ext>
            </p:extLst>
          </p:nvPr>
        </p:nvGraphicFramePr>
        <p:xfrm>
          <a:off x="897988" y="85353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3DE4CCD5-617D-6015-475E-3231293507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1828878"/>
              </p:ext>
            </p:extLst>
          </p:nvPr>
        </p:nvGraphicFramePr>
        <p:xfrm>
          <a:off x="6356253" y="85353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0D3A2D7F-4C61-2EC2-95E2-2A18ADAB63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8286950"/>
              </p:ext>
            </p:extLst>
          </p:nvPr>
        </p:nvGraphicFramePr>
        <p:xfrm>
          <a:off x="897988" y="387213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3A393BE4-1D81-BE01-06C4-DEBE178131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8476717"/>
              </p:ext>
            </p:extLst>
          </p:nvPr>
        </p:nvGraphicFramePr>
        <p:xfrm>
          <a:off x="6356253" y="38605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245827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916" y="1202685"/>
            <a:ext cx="7145800" cy="4452630"/>
          </a:xfrm>
        </p:spPr>
        <p:txBody>
          <a:bodyPr rtlCol="0">
            <a:noAutofit/>
          </a:bodyPr>
          <a:lstStyle/>
          <a:p>
            <a:pPr rtl="0"/>
            <a:br>
              <a:rPr lang="it-IT" sz="6000" dirty="0"/>
            </a:br>
            <a:br>
              <a:rPr lang="it-IT" sz="6000" dirty="0"/>
            </a:br>
            <a:br>
              <a:rPr lang="it-IT" sz="6000" dirty="0"/>
            </a:br>
            <a:br>
              <a:rPr lang="it-IT" sz="6000" dirty="0"/>
            </a:br>
            <a:r>
              <a:rPr lang="it-IT" sz="6000" dirty="0"/>
              <a:t>Grazie</a:t>
            </a:r>
            <a:br>
              <a:rPr lang="it-IT" sz="6000" dirty="0"/>
            </a:br>
            <a:br>
              <a:rPr lang="it-IT" sz="6000" dirty="0"/>
            </a:br>
            <a:r>
              <a:rPr lang="it-IT" sz="6000" dirty="0"/>
              <a:t>        per</a:t>
            </a:r>
            <a:br>
              <a:rPr lang="it-IT" sz="6000" dirty="0"/>
            </a:br>
            <a:br>
              <a:rPr lang="it-IT" sz="6000" dirty="0"/>
            </a:br>
            <a:r>
              <a:rPr lang="it-IT" sz="6000" dirty="0"/>
              <a:t>          l’attenzione!</a:t>
            </a:r>
          </a:p>
        </p:txBody>
      </p:sp>
    </p:spTree>
    <p:extLst>
      <p:ext uri="{BB962C8B-B14F-4D97-AF65-F5344CB8AC3E}">
        <p14:creationId xmlns:p14="http://schemas.microsoft.com/office/powerpoint/2010/main" val="188845726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zata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9129362_TF78853419_Win32" id="{26A8DC41-7521-4E8A-BB40-82DDDF6580CB}" vid="{96196EC2-C392-482E-BF29-9BD12A62668F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94F21D10-BD83-491A-AAA6-945C2DB1EB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annuale geometrica</Template>
  <TotalTime>95</TotalTime>
  <Words>370</Words>
  <Application>Microsoft Office PowerPoint</Application>
  <PresentationFormat>Widescreen</PresentationFormat>
  <Paragraphs>45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4" baseType="lpstr">
      <vt:lpstr>Arial</vt:lpstr>
      <vt:lpstr>Calibri</vt:lpstr>
      <vt:lpstr>Franklin Gothic Book</vt:lpstr>
      <vt:lpstr>Franklin Gothic Demi</vt:lpstr>
      <vt:lpstr>Wingdings</vt:lpstr>
      <vt:lpstr>Personalizzata</vt:lpstr>
      <vt:lpstr>I.C. Bassano Romano   Esiti prove d’ingresso  Scuola Primaria  a.s. 2023-24</vt:lpstr>
      <vt:lpstr>Premessa </vt:lpstr>
      <vt:lpstr>Classi prime</vt:lpstr>
      <vt:lpstr>Classi seconde</vt:lpstr>
      <vt:lpstr>Classi terze</vt:lpstr>
      <vt:lpstr>Classi quarte</vt:lpstr>
      <vt:lpstr>Classi quinte</vt:lpstr>
      <vt:lpstr>    Grazie          per            l’attenzione!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I.C. Bassano Romano   Esiti prove d’ingresso  Scuola Primaria  a.s. 2023-24</dc:title>
  <dc:creator>anna fravolini</dc:creator>
  <cp:lastModifiedBy>anna fravolini</cp:lastModifiedBy>
  <cp:revision>5</cp:revision>
  <dcterms:created xsi:type="dcterms:W3CDTF">2023-10-21T13:08:57Z</dcterms:created>
  <dcterms:modified xsi:type="dcterms:W3CDTF">2023-11-28T14:48:17Z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