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5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6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7.xml" ContentType="application/vnd.openxmlformats-officedocument.presentationml.notesSl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8" r:id="rId4"/>
  </p:sldMasterIdLst>
  <p:notesMasterIdLst>
    <p:notesMasterId r:id="rId13"/>
  </p:notesMasterIdLst>
  <p:handoutMasterIdLst>
    <p:handoutMasterId r:id="rId14"/>
  </p:handoutMasterIdLst>
  <p:sldIdLst>
    <p:sldId id="3825" r:id="rId5"/>
    <p:sldId id="3827" r:id="rId6"/>
    <p:sldId id="3791" r:id="rId7"/>
    <p:sldId id="3835" r:id="rId8"/>
    <p:sldId id="3836" r:id="rId9"/>
    <p:sldId id="3837" r:id="rId10"/>
    <p:sldId id="3838" r:id="rId11"/>
    <p:sldId id="3834" r:id="rId12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00" userDrawn="1">
          <p15:clr>
            <a:srgbClr val="A4A3A4"/>
          </p15:clr>
        </p15:guide>
        <p15:guide id="2" orient="horz" pos="3408" userDrawn="1">
          <p15:clr>
            <a:srgbClr val="A4A3A4"/>
          </p15:clr>
        </p15:guide>
        <p15:guide id="3" pos="6936" userDrawn="1">
          <p15:clr>
            <a:srgbClr val="A4A3A4"/>
          </p15:clr>
        </p15:guide>
        <p15:guide id="4" pos="74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53" autoAdjust="0"/>
    <p:restoredTop sz="94660"/>
  </p:normalViewPr>
  <p:slideViewPr>
    <p:cSldViewPr snapToGrid="0">
      <p:cViewPr varScale="1">
        <p:scale>
          <a:sx n="71" d="100"/>
          <a:sy n="71" d="100"/>
        </p:scale>
        <p:origin x="702" y="78"/>
      </p:cViewPr>
      <p:guideLst>
        <p:guide orient="horz" pos="1200"/>
        <p:guide orient="horz" pos="3408"/>
        <p:guide pos="6936"/>
        <p:guide pos="74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73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sng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u="sng"/>
              <a:t>classe 1 A Bassano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sng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'1A-B bassano'!$I$17</c:f>
              <c:strCache>
                <c:ptCount val="1"/>
                <c:pt idx="0">
                  <c:v>in via di prima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'1A-B bassano'!$J$15:$L$16</c:f>
              <c:multiLvlStrCache>
                <c:ptCount val="3"/>
                <c:lvl>
                  <c:pt idx="0">
                    <c:v>strumentalità</c:v>
                  </c:pt>
                  <c:pt idx="1">
                    <c:v>numeri</c:v>
                  </c:pt>
                  <c:pt idx="2">
                    <c:v>geometria</c:v>
                  </c:pt>
                </c:lvl>
                <c:lvl>
                  <c:pt idx="0">
                    <c:v>ITALIANO</c:v>
                  </c:pt>
                  <c:pt idx="1">
                    <c:v>MATEMATICA</c:v>
                  </c:pt>
                </c:lvl>
              </c:multiLvlStrCache>
            </c:multiLvlStrRef>
          </c:cat>
          <c:val>
            <c:numRef>
              <c:f>'1A-B bassano'!$J$17:$L$17</c:f>
              <c:numCache>
                <c:formatCode>General</c:formatCode>
                <c:ptCount val="3"/>
                <c:pt idx="0">
                  <c:v>2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18-4DC7-8CA3-F78CB34314F0}"/>
            </c:ext>
          </c:extLst>
        </c:ser>
        <c:ser>
          <c:idx val="1"/>
          <c:order val="1"/>
          <c:tx>
            <c:strRef>
              <c:f>'1A-B bassano'!$I$18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'1A-B bassano'!$J$15:$L$16</c:f>
              <c:multiLvlStrCache>
                <c:ptCount val="3"/>
                <c:lvl>
                  <c:pt idx="0">
                    <c:v>strumentalità</c:v>
                  </c:pt>
                  <c:pt idx="1">
                    <c:v>numeri</c:v>
                  </c:pt>
                  <c:pt idx="2">
                    <c:v>geometria</c:v>
                  </c:pt>
                </c:lvl>
                <c:lvl>
                  <c:pt idx="0">
                    <c:v>ITALIANO</c:v>
                  </c:pt>
                  <c:pt idx="1">
                    <c:v>MATEMATICA</c:v>
                  </c:pt>
                </c:lvl>
              </c:multiLvlStrCache>
            </c:multiLvlStrRef>
          </c:cat>
          <c:val>
            <c:numRef>
              <c:f>'1A-B bassano'!$J$18:$L$18</c:f>
              <c:numCache>
                <c:formatCode>General</c:formatCode>
                <c:ptCount val="3"/>
                <c:pt idx="0">
                  <c:v>0</c:v>
                </c:pt>
                <c:pt idx="1">
                  <c:v>3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618-4DC7-8CA3-F78CB34314F0}"/>
            </c:ext>
          </c:extLst>
        </c:ser>
        <c:ser>
          <c:idx val="2"/>
          <c:order val="2"/>
          <c:tx>
            <c:strRef>
              <c:f>'1A-B bassano'!$I$19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'1A-B bassano'!$J$15:$L$16</c:f>
              <c:multiLvlStrCache>
                <c:ptCount val="3"/>
                <c:lvl>
                  <c:pt idx="0">
                    <c:v>strumentalità</c:v>
                  </c:pt>
                  <c:pt idx="1">
                    <c:v>numeri</c:v>
                  </c:pt>
                  <c:pt idx="2">
                    <c:v>geometria</c:v>
                  </c:pt>
                </c:lvl>
                <c:lvl>
                  <c:pt idx="0">
                    <c:v>ITALIANO</c:v>
                  </c:pt>
                  <c:pt idx="1">
                    <c:v>MATEMATICA</c:v>
                  </c:pt>
                </c:lvl>
              </c:multiLvlStrCache>
            </c:multiLvlStrRef>
          </c:cat>
          <c:val>
            <c:numRef>
              <c:f>'1A-B bassano'!$J$19:$L$19</c:f>
              <c:numCache>
                <c:formatCode>General</c:formatCode>
                <c:ptCount val="3"/>
                <c:pt idx="0">
                  <c:v>2</c:v>
                </c:pt>
                <c:pt idx="1">
                  <c:v>5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618-4DC7-8CA3-F78CB34314F0}"/>
            </c:ext>
          </c:extLst>
        </c:ser>
        <c:ser>
          <c:idx val="3"/>
          <c:order val="3"/>
          <c:tx>
            <c:strRef>
              <c:f>'1A-B bassano'!$I$20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'1A-B bassano'!$J$15:$L$16</c:f>
              <c:multiLvlStrCache>
                <c:ptCount val="3"/>
                <c:lvl>
                  <c:pt idx="0">
                    <c:v>strumentalità</c:v>
                  </c:pt>
                  <c:pt idx="1">
                    <c:v>numeri</c:v>
                  </c:pt>
                  <c:pt idx="2">
                    <c:v>geometria</c:v>
                  </c:pt>
                </c:lvl>
                <c:lvl>
                  <c:pt idx="0">
                    <c:v>ITALIANO</c:v>
                  </c:pt>
                  <c:pt idx="1">
                    <c:v>MATEMATICA</c:v>
                  </c:pt>
                </c:lvl>
              </c:multiLvlStrCache>
            </c:multiLvlStrRef>
          </c:cat>
          <c:val>
            <c:numRef>
              <c:f>'1A-B bassano'!$J$20:$L$20</c:f>
              <c:numCache>
                <c:formatCode>General</c:formatCode>
                <c:ptCount val="3"/>
                <c:pt idx="0">
                  <c:v>10</c:v>
                </c:pt>
                <c:pt idx="1">
                  <c:v>6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618-4DC7-8CA3-F78CB34314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9660608"/>
        <c:axId val="409662688"/>
      </c:barChart>
      <c:catAx>
        <c:axId val="409660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09662688"/>
        <c:crosses val="autoZero"/>
        <c:auto val="1"/>
        <c:lblAlgn val="ctr"/>
        <c:lblOffset val="100"/>
        <c:noMultiLvlLbl val="0"/>
      </c:catAx>
      <c:valAx>
        <c:axId val="409662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09660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28575" cap="flat" cmpd="sng" algn="ctr">
      <a:solidFill>
        <a:schemeClr val="accent4">
          <a:lumMod val="75000"/>
        </a:schemeClr>
      </a:solidFill>
      <a:round/>
    </a:ln>
    <a:effectLst/>
  </c:spPr>
  <c:txPr>
    <a:bodyPr/>
    <a:lstStyle/>
    <a:p>
      <a:pPr>
        <a:defRPr b="1"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sng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u="sng"/>
              <a:t>classe 1 B Bassano</a:t>
            </a:r>
          </a:p>
        </c:rich>
      </c:tx>
      <c:overlay val="0"/>
      <c:spPr>
        <a:noFill/>
        <a:ln w="28575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sng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'1A-B bassano'!$I$55</c:f>
              <c:strCache>
                <c:ptCount val="1"/>
                <c:pt idx="0">
                  <c:v>in via di prima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'1A-B bassano'!$J$53:$L$54</c:f>
              <c:multiLvlStrCache>
                <c:ptCount val="3"/>
                <c:lvl>
                  <c:pt idx="0">
                    <c:v>strumentalità</c:v>
                  </c:pt>
                  <c:pt idx="1">
                    <c:v>numeri</c:v>
                  </c:pt>
                  <c:pt idx="2">
                    <c:v>geometria</c:v>
                  </c:pt>
                </c:lvl>
                <c:lvl>
                  <c:pt idx="0">
                    <c:v>ITALIANO</c:v>
                  </c:pt>
                  <c:pt idx="1">
                    <c:v>MATEMATICA</c:v>
                  </c:pt>
                </c:lvl>
              </c:multiLvlStrCache>
            </c:multiLvlStrRef>
          </c:cat>
          <c:val>
            <c:numRef>
              <c:f>'1A-B bassano'!$J$55:$L$55</c:f>
              <c:numCache>
                <c:formatCode>General</c:formatCode>
                <c:ptCount val="3"/>
                <c:pt idx="0">
                  <c:v>1</c:v>
                </c:pt>
                <c:pt idx="1">
                  <c:v>5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D5-4951-A65D-9C84593C10BA}"/>
            </c:ext>
          </c:extLst>
        </c:ser>
        <c:ser>
          <c:idx val="1"/>
          <c:order val="1"/>
          <c:tx>
            <c:strRef>
              <c:f>'1A-B bassano'!$I$56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'1A-B bassano'!$J$53:$L$54</c:f>
              <c:multiLvlStrCache>
                <c:ptCount val="3"/>
                <c:lvl>
                  <c:pt idx="0">
                    <c:v>strumentalità</c:v>
                  </c:pt>
                  <c:pt idx="1">
                    <c:v>numeri</c:v>
                  </c:pt>
                  <c:pt idx="2">
                    <c:v>geometria</c:v>
                  </c:pt>
                </c:lvl>
                <c:lvl>
                  <c:pt idx="0">
                    <c:v>ITALIANO</c:v>
                  </c:pt>
                  <c:pt idx="1">
                    <c:v>MATEMATICA</c:v>
                  </c:pt>
                </c:lvl>
              </c:multiLvlStrCache>
            </c:multiLvlStrRef>
          </c:cat>
          <c:val>
            <c:numRef>
              <c:f>'1A-B bassano'!$J$56:$L$56</c:f>
              <c:numCache>
                <c:formatCode>General</c:formatCode>
                <c:ptCount val="3"/>
                <c:pt idx="0">
                  <c:v>0</c:v>
                </c:pt>
                <c:pt idx="1">
                  <c:v>5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D5-4951-A65D-9C84593C10BA}"/>
            </c:ext>
          </c:extLst>
        </c:ser>
        <c:ser>
          <c:idx val="2"/>
          <c:order val="2"/>
          <c:tx>
            <c:strRef>
              <c:f>'1A-B bassano'!$I$57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'1A-B bassano'!$J$53:$L$54</c:f>
              <c:multiLvlStrCache>
                <c:ptCount val="3"/>
                <c:lvl>
                  <c:pt idx="0">
                    <c:v>strumentalità</c:v>
                  </c:pt>
                  <c:pt idx="1">
                    <c:v>numeri</c:v>
                  </c:pt>
                  <c:pt idx="2">
                    <c:v>geometria</c:v>
                  </c:pt>
                </c:lvl>
                <c:lvl>
                  <c:pt idx="0">
                    <c:v>ITALIANO</c:v>
                  </c:pt>
                  <c:pt idx="1">
                    <c:v>MATEMATICA</c:v>
                  </c:pt>
                </c:lvl>
              </c:multiLvlStrCache>
            </c:multiLvlStrRef>
          </c:cat>
          <c:val>
            <c:numRef>
              <c:f>'1A-B bassano'!$J$57:$L$57</c:f>
              <c:numCache>
                <c:formatCode>General</c:formatCode>
                <c:ptCount val="3"/>
                <c:pt idx="0">
                  <c:v>5</c:v>
                </c:pt>
                <c:pt idx="1">
                  <c:v>8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8D5-4951-A65D-9C84593C10BA}"/>
            </c:ext>
          </c:extLst>
        </c:ser>
        <c:ser>
          <c:idx val="3"/>
          <c:order val="3"/>
          <c:tx>
            <c:strRef>
              <c:f>'1A-B bassano'!$I$58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'1A-B bassano'!$J$53:$L$54</c:f>
              <c:multiLvlStrCache>
                <c:ptCount val="3"/>
                <c:lvl>
                  <c:pt idx="0">
                    <c:v>strumentalità</c:v>
                  </c:pt>
                  <c:pt idx="1">
                    <c:v>numeri</c:v>
                  </c:pt>
                  <c:pt idx="2">
                    <c:v>geometria</c:v>
                  </c:pt>
                </c:lvl>
                <c:lvl>
                  <c:pt idx="0">
                    <c:v>ITALIANO</c:v>
                  </c:pt>
                  <c:pt idx="1">
                    <c:v>MATEMATICA</c:v>
                  </c:pt>
                </c:lvl>
              </c:multiLvlStrCache>
            </c:multiLvlStrRef>
          </c:cat>
          <c:val>
            <c:numRef>
              <c:f>'1A-B bassano'!$J$58:$L$58</c:f>
              <c:numCache>
                <c:formatCode>General</c:formatCode>
                <c:ptCount val="3"/>
                <c:pt idx="0">
                  <c:v>8</c:v>
                </c:pt>
                <c:pt idx="1">
                  <c:v>3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8D5-4951-A65D-9C84593C10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7976912"/>
        <c:axId val="408542848"/>
      </c:barChart>
      <c:catAx>
        <c:axId val="257976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08542848"/>
        <c:crosses val="autoZero"/>
        <c:auto val="1"/>
        <c:lblAlgn val="ctr"/>
        <c:lblOffset val="100"/>
        <c:noMultiLvlLbl val="0"/>
      </c:catAx>
      <c:valAx>
        <c:axId val="408542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57976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28575" cap="flat" cmpd="sng" algn="ctr">
      <a:solidFill>
        <a:schemeClr val="accent4">
          <a:lumMod val="75000"/>
        </a:schemeClr>
      </a:solidFill>
      <a:round/>
    </a:ln>
    <a:effectLst/>
  </c:spPr>
  <c:txPr>
    <a:bodyPr/>
    <a:lstStyle/>
    <a:p>
      <a:pPr>
        <a:defRPr b="1"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sng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u="sng"/>
              <a:t>classe 1 A Oriolo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sng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'1 A-B oriolo'!$I$15</c:f>
              <c:strCache>
                <c:ptCount val="1"/>
                <c:pt idx="0">
                  <c:v>in via di prima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'1 A-B oriolo'!$J$13:$L$14</c:f>
              <c:multiLvlStrCache>
                <c:ptCount val="3"/>
                <c:lvl>
                  <c:pt idx="0">
                    <c:v>strumentalità</c:v>
                  </c:pt>
                  <c:pt idx="1">
                    <c:v>numeri</c:v>
                  </c:pt>
                  <c:pt idx="2">
                    <c:v>geometria</c:v>
                  </c:pt>
                </c:lvl>
                <c:lvl>
                  <c:pt idx="0">
                    <c:v>ITALIANO</c:v>
                  </c:pt>
                  <c:pt idx="1">
                    <c:v>MATEMATICA</c:v>
                  </c:pt>
                </c:lvl>
              </c:multiLvlStrCache>
            </c:multiLvlStrRef>
          </c:cat>
          <c:val>
            <c:numRef>
              <c:f>'1 A-B oriolo'!$J$15:$L$15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F3-4B8F-A10E-0F67634B6B30}"/>
            </c:ext>
          </c:extLst>
        </c:ser>
        <c:ser>
          <c:idx val="1"/>
          <c:order val="1"/>
          <c:tx>
            <c:strRef>
              <c:f>'1 A-B oriolo'!$I$16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'1 A-B oriolo'!$J$13:$L$14</c:f>
              <c:multiLvlStrCache>
                <c:ptCount val="3"/>
                <c:lvl>
                  <c:pt idx="0">
                    <c:v>strumentalità</c:v>
                  </c:pt>
                  <c:pt idx="1">
                    <c:v>numeri</c:v>
                  </c:pt>
                  <c:pt idx="2">
                    <c:v>geometria</c:v>
                  </c:pt>
                </c:lvl>
                <c:lvl>
                  <c:pt idx="0">
                    <c:v>ITALIANO</c:v>
                  </c:pt>
                  <c:pt idx="1">
                    <c:v>MATEMATICA</c:v>
                  </c:pt>
                </c:lvl>
              </c:multiLvlStrCache>
            </c:multiLvlStrRef>
          </c:cat>
          <c:val>
            <c:numRef>
              <c:f>'1 A-B oriolo'!$J$16:$L$16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F3-4B8F-A10E-0F67634B6B30}"/>
            </c:ext>
          </c:extLst>
        </c:ser>
        <c:ser>
          <c:idx val="2"/>
          <c:order val="2"/>
          <c:tx>
            <c:strRef>
              <c:f>'1 A-B oriolo'!$I$17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'1 A-B oriolo'!$J$13:$L$14</c:f>
              <c:multiLvlStrCache>
                <c:ptCount val="3"/>
                <c:lvl>
                  <c:pt idx="0">
                    <c:v>strumentalità</c:v>
                  </c:pt>
                  <c:pt idx="1">
                    <c:v>numeri</c:v>
                  </c:pt>
                  <c:pt idx="2">
                    <c:v>geometria</c:v>
                  </c:pt>
                </c:lvl>
                <c:lvl>
                  <c:pt idx="0">
                    <c:v>ITALIANO</c:v>
                  </c:pt>
                  <c:pt idx="1">
                    <c:v>MATEMATICA</c:v>
                  </c:pt>
                </c:lvl>
              </c:multiLvlStrCache>
            </c:multiLvlStrRef>
          </c:cat>
          <c:val>
            <c:numRef>
              <c:f>'1 A-B oriolo'!$J$17:$L$17</c:f>
              <c:numCache>
                <c:formatCode>General</c:formatCode>
                <c:ptCount val="3"/>
                <c:pt idx="0">
                  <c:v>6</c:v>
                </c:pt>
                <c:pt idx="1">
                  <c:v>3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DF3-4B8F-A10E-0F67634B6B30}"/>
            </c:ext>
          </c:extLst>
        </c:ser>
        <c:ser>
          <c:idx val="3"/>
          <c:order val="3"/>
          <c:tx>
            <c:strRef>
              <c:f>'1 A-B oriolo'!$I$18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'1 A-B oriolo'!$J$13:$L$14</c:f>
              <c:multiLvlStrCache>
                <c:ptCount val="3"/>
                <c:lvl>
                  <c:pt idx="0">
                    <c:v>strumentalità</c:v>
                  </c:pt>
                  <c:pt idx="1">
                    <c:v>numeri</c:v>
                  </c:pt>
                  <c:pt idx="2">
                    <c:v>geometria</c:v>
                  </c:pt>
                </c:lvl>
                <c:lvl>
                  <c:pt idx="0">
                    <c:v>ITALIANO</c:v>
                  </c:pt>
                  <c:pt idx="1">
                    <c:v>MATEMATICA</c:v>
                  </c:pt>
                </c:lvl>
              </c:multiLvlStrCache>
            </c:multiLvlStrRef>
          </c:cat>
          <c:val>
            <c:numRef>
              <c:f>'1 A-B oriolo'!$J$18:$L$18</c:f>
              <c:numCache>
                <c:formatCode>General</c:formatCode>
                <c:ptCount val="3"/>
                <c:pt idx="0">
                  <c:v>6</c:v>
                </c:pt>
                <c:pt idx="1">
                  <c:v>9</c:v>
                </c:pt>
                <c:pt idx="2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DF3-4B8F-A10E-0F67634B6B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5726608"/>
        <c:axId val="405728272"/>
      </c:barChart>
      <c:catAx>
        <c:axId val="405726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05728272"/>
        <c:crosses val="autoZero"/>
        <c:auto val="1"/>
        <c:lblAlgn val="ctr"/>
        <c:lblOffset val="100"/>
        <c:noMultiLvlLbl val="0"/>
      </c:catAx>
      <c:valAx>
        <c:axId val="405728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05726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28575" cap="flat" cmpd="sng" algn="ctr">
      <a:solidFill>
        <a:schemeClr val="accent4">
          <a:lumMod val="75000"/>
        </a:schemeClr>
      </a:solidFill>
      <a:round/>
    </a:ln>
    <a:effectLst/>
  </c:spPr>
  <c:txPr>
    <a:bodyPr/>
    <a:lstStyle/>
    <a:p>
      <a:pPr>
        <a:defRPr b="1"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sng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u="sng"/>
              <a:t>classe 1 B Oriolo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sng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'1 A-B oriolo'!$I$37</c:f>
              <c:strCache>
                <c:ptCount val="1"/>
                <c:pt idx="0">
                  <c:v>in via di prima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'1 A-B oriolo'!$J$35:$L$36</c:f>
              <c:multiLvlStrCache>
                <c:ptCount val="3"/>
                <c:lvl>
                  <c:pt idx="0">
                    <c:v>strumentalità</c:v>
                  </c:pt>
                  <c:pt idx="1">
                    <c:v>numeri</c:v>
                  </c:pt>
                  <c:pt idx="2">
                    <c:v>geometria</c:v>
                  </c:pt>
                </c:lvl>
                <c:lvl>
                  <c:pt idx="0">
                    <c:v>ITALIANO</c:v>
                  </c:pt>
                  <c:pt idx="1">
                    <c:v>MATEMATICA</c:v>
                  </c:pt>
                </c:lvl>
              </c:multiLvlStrCache>
            </c:multiLvlStrRef>
          </c:cat>
          <c:val>
            <c:numRef>
              <c:f>'1 A-B oriolo'!$J$37:$L$37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0C-4F4C-9F97-436B38C92F55}"/>
            </c:ext>
          </c:extLst>
        </c:ser>
        <c:ser>
          <c:idx val="1"/>
          <c:order val="1"/>
          <c:tx>
            <c:strRef>
              <c:f>'1 A-B oriolo'!$I$38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'1 A-B oriolo'!$J$35:$L$36</c:f>
              <c:multiLvlStrCache>
                <c:ptCount val="3"/>
                <c:lvl>
                  <c:pt idx="0">
                    <c:v>strumentalità</c:v>
                  </c:pt>
                  <c:pt idx="1">
                    <c:v>numeri</c:v>
                  </c:pt>
                  <c:pt idx="2">
                    <c:v>geometria</c:v>
                  </c:pt>
                </c:lvl>
                <c:lvl>
                  <c:pt idx="0">
                    <c:v>ITALIANO</c:v>
                  </c:pt>
                  <c:pt idx="1">
                    <c:v>MATEMATICA</c:v>
                  </c:pt>
                </c:lvl>
              </c:multiLvlStrCache>
            </c:multiLvlStrRef>
          </c:cat>
          <c:val>
            <c:numRef>
              <c:f>'1 A-B oriolo'!$J$38:$L$38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0C-4F4C-9F97-436B38C92F55}"/>
            </c:ext>
          </c:extLst>
        </c:ser>
        <c:ser>
          <c:idx val="2"/>
          <c:order val="2"/>
          <c:tx>
            <c:strRef>
              <c:f>'1 A-B oriolo'!$I$39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'1 A-B oriolo'!$J$35:$L$36</c:f>
              <c:multiLvlStrCache>
                <c:ptCount val="3"/>
                <c:lvl>
                  <c:pt idx="0">
                    <c:v>strumentalità</c:v>
                  </c:pt>
                  <c:pt idx="1">
                    <c:v>numeri</c:v>
                  </c:pt>
                  <c:pt idx="2">
                    <c:v>geometria</c:v>
                  </c:pt>
                </c:lvl>
                <c:lvl>
                  <c:pt idx="0">
                    <c:v>ITALIANO</c:v>
                  </c:pt>
                  <c:pt idx="1">
                    <c:v>MATEMATICA</c:v>
                  </c:pt>
                </c:lvl>
              </c:multiLvlStrCache>
            </c:multiLvlStrRef>
          </c:cat>
          <c:val>
            <c:numRef>
              <c:f>'1 A-B oriolo'!$J$39:$L$39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30C-4F4C-9F97-436B38C92F55}"/>
            </c:ext>
          </c:extLst>
        </c:ser>
        <c:ser>
          <c:idx val="3"/>
          <c:order val="3"/>
          <c:tx>
            <c:strRef>
              <c:f>'1 A-B oriolo'!$I$40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'1 A-B oriolo'!$J$35:$L$36</c:f>
              <c:multiLvlStrCache>
                <c:ptCount val="3"/>
                <c:lvl>
                  <c:pt idx="0">
                    <c:v>strumentalità</c:v>
                  </c:pt>
                  <c:pt idx="1">
                    <c:v>numeri</c:v>
                  </c:pt>
                  <c:pt idx="2">
                    <c:v>geometria</c:v>
                  </c:pt>
                </c:lvl>
                <c:lvl>
                  <c:pt idx="0">
                    <c:v>ITALIANO</c:v>
                  </c:pt>
                  <c:pt idx="1">
                    <c:v>MATEMATICA</c:v>
                  </c:pt>
                </c:lvl>
              </c:multiLvlStrCache>
            </c:multiLvlStrRef>
          </c:cat>
          <c:val>
            <c:numRef>
              <c:f>'1 A-B oriolo'!$J$40:$L$40</c:f>
              <c:numCache>
                <c:formatCode>General</c:formatCode>
                <c:ptCount val="3"/>
                <c:pt idx="0">
                  <c:v>12</c:v>
                </c:pt>
                <c:pt idx="1">
                  <c:v>12</c:v>
                </c:pt>
                <c:pt idx="2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30C-4F4C-9F97-436B38C92F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5718208"/>
        <c:axId val="505003184"/>
      </c:barChart>
      <c:catAx>
        <c:axId val="505718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05003184"/>
        <c:crosses val="autoZero"/>
        <c:auto val="1"/>
        <c:lblAlgn val="ctr"/>
        <c:lblOffset val="100"/>
        <c:noMultiLvlLbl val="0"/>
      </c:catAx>
      <c:valAx>
        <c:axId val="505003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05718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28575" cap="flat" cmpd="sng" algn="ctr">
      <a:solidFill>
        <a:schemeClr val="accent4">
          <a:lumMod val="75000"/>
        </a:schemeClr>
      </a:solidFill>
      <a:round/>
    </a:ln>
    <a:effectLst/>
  </c:spPr>
  <c:txPr>
    <a:bodyPr/>
    <a:lstStyle/>
    <a:p>
      <a:pPr>
        <a:defRPr b="1"/>
      </a:pPr>
      <a:endParaRPr lang="it-I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sng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u="sng"/>
              <a:t>classe 2 A Bassano</a:t>
            </a:r>
          </a:p>
        </c:rich>
      </c:tx>
      <c:overlay val="0"/>
      <c:spPr>
        <a:noFill/>
        <a:ln w="28575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sng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'2A-B bassano'!$J$16</c:f>
              <c:strCache>
                <c:ptCount val="1"/>
                <c:pt idx="0">
                  <c:v>in via di prima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'2A-B bassano'!$K$14:$O$15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'2A-B bassano'!$K$16:$O$16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52-478C-89A9-28D739F51FD3}"/>
            </c:ext>
          </c:extLst>
        </c:ser>
        <c:ser>
          <c:idx val="1"/>
          <c:order val="1"/>
          <c:tx>
            <c:strRef>
              <c:f>'2A-B bassano'!$J$17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'2A-B bassano'!$K$14:$O$15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'2A-B bassano'!$K$17:$O$17</c:f>
              <c:numCache>
                <c:formatCode>General</c:formatCode>
                <c:ptCount val="5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52-478C-89A9-28D739F51FD3}"/>
            </c:ext>
          </c:extLst>
        </c:ser>
        <c:ser>
          <c:idx val="2"/>
          <c:order val="2"/>
          <c:tx>
            <c:strRef>
              <c:f>'2A-B bassano'!$J$18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'2A-B bassano'!$K$14:$O$15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'2A-B bassano'!$K$18:$O$18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752-478C-89A9-28D739F51FD3}"/>
            </c:ext>
          </c:extLst>
        </c:ser>
        <c:ser>
          <c:idx val="3"/>
          <c:order val="3"/>
          <c:tx>
            <c:strRef>
              <c:f>'2A-B bassano'!$J$19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'2A-B bassano'!$K$14:$O$15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'2A-B bassano'!$K$19:$O$19</c:f>
              <c:numCache>
                <c:formatCode>General</c:formatCode>
                <c:ptCount val="5"/>
                <c:pt idx="0">
                  <c:v>7</c:v>
                </c:pt>
                <c:pt idx="1">
                  <c:v>9</c:v>
                </c:pt>
                <c:pt idx="2">
                  <c:v>9</c:v>
                </c:pt>
                <c:pt idx="3">
                  <c:v>7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752-478C-89A9-28D739F51F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3582352"/>
        <c:axId val="503583184"/>
      </c:barChart>
      <c:catAx>
        <c:axId val="503582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03583184"/>
        <c:crosses val="autoZero"/>
        <c:auto val="1"/>
        <c:lblAlgn val="ctr"/>
        <c:lblOffset val="100"/>
        <c:noMultiLvlLbl val="0"/>
      </c:catAx>
      <c:valAx>
        <c:axId val="503583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03582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28575">
      <a:solidFill>
        <a:schemeClr val="accent4">
          <a:lumMod val="75000"/>
        </a:schemeClr>
      </a:solidFill>
    </a:ln>
    <a:effectLst/>
  </c:spPr>
  <c:txPr>
    <a:bodyPr/>
    <a:lstStyle/>
    <a:p>
      <a:pPr>
        <a:defRPr b="1"/>
      </a:pPr>
      <a:endParaRPr lang="it-I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sng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u="sng"/>
              <a:t>classe 2 B Bassano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sng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'2A-B bassano'!$J$37</c:f>
              <c:strCache>
                <c:ptCount val="1"/>
                <c:pt idx="0">
                  <c:v>in via di prima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'2A-B bassano'!$K$35:$O$36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'2A-B bassano'!$K$37:$O$37</c:f>
              <c:numCache>
                <c:formatCode>General</c:formatCode>
                <c:ptCount val="5"/>
                <c:pt idx="0">
                  <c:v>4</c:v>
                </c:pt>
                <c:pt idx="1">
                  <c:v>4</c:v>
                </c:pt>
                <c:pt idx="2">
                  <c:v>1</c:v>
                </c:pt>
                <c:pt idx="3">
                  <c:v>9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52-4150-A79F-39607916A85E}"/>
            </c:ext>
          </c:extLst>
        </c:ser>
        <c:ser>
          <c:idx val="1"/>
          <c:order val="1"/>
          <c:tx>
            <c:strRef>
              <c:f>'2A-B bassano'!$J$38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'2A-B bassano'!$K$35:$O$36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'2A-B bassano'!$K$38:$O$38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52-4150-A79F-39607916A85E}"/>
            </c:ext>
          </c:extLst>
        </c:ser>
        <c:ser>
          <c:idx val="2"/>
          <c:order val="2"/>
          <c:tx>
            <c:strRef>
              <c:f>'2A-B bassano'!$J$39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'2A-B bassano'!$K$35:$O$36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'2A-B bassano'!$K$39:$O$39</c:f>
              <c:numCache>
                <c:formatCode>General</c:formatCode>
                <c:ptCount val="5"/>
                <c:pt idx="0">
                  <c:v>7</c:v>
                </c:pt>
                <c:pt idx="1">
                  <c:v>10</c:v>
                </c:pt>
                <c:pt idx="2">
                  <c:v>12</c:v>
                </c:pt>
                <c:pt idx="3">
                  <c:v>4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52-4150-A79F-39607916A85E}"/>
            </c:ext>
          </c:extLst>
        </c:ser>
        <c:ser>
          <c:idx val="3"/>
          <c:order val="3"/>
          <c:tx>
            <c:strRef>
              <c:f>'2A-B bassano'!$J$40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'2A-B bassano'!$K$35:$O$36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'2A-B bassano'!$K$40:$O$40</c:f>
              <c:numCache>
                <c:formatCode>General</c:formatCode>
                <c:ptCount val="5"/>
                <c:pt idx="0">
                  <c:v>9</c:v>
                </c:pt>
                <c:pt idx="1">
                  <c:v>6</c:v>
                </c:pt>
                <c:pt idx="2">
                  <c:v>6</c:v>
                </c:pt>
                <c:pt idx="3">
                  <c:v>4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B52-4150-A79F-39607916A8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0740816"/>
        <c:axId val="510740400"/>
      </c:barChart>
      <c:catAx>
        <c:axId val="510740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10740400"/>
        <c:crosses val="autoZero"/>
        <c:auto val="1"/>
        <c:lblAlgn val="ctr"/>
        <c:lblOffset val="100"/>
        <c:noMultiLvlLbl val="0"/>
      </c:catAx>
      <c:valAx>
        <c:axId val="510740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10740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28575">
      <a:solidFill>
        <a:schemeClr val="accent4">
          <a:lumMod val="75000"/>
        </a:schemeClr>
      </a:solidFill>
    </a:ln>
    <a:effectLst/>
  </c:spPr>
  <c:txPr>
    <a:bodyPr/>
    <a:lstStyle/>
    <a:p>
      <a:pPr>
        <a:defRPr b="1"/>
      </a:pPr>
      <a:endParaRPr lang="it-I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sng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u="sng"/>
              <a:t>classe 2 A Oriolo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sng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 A-B oriolo'!$J$16</c:f>
              <c:strCache>
                <c:ptCount val="1"/>
                <c:pt idx="0">
                  <c:v>in via di prima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'2 A-B oriolo'!$K$14:$O$15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'2 A-B oriolo'!$K$16:$O$16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42-4CC6-B169-B720DC426549}"/>
            </c:ext>
          </c:extLst>
        </c:ser>
        <c:ser>
          <c:idx val="1"/>
          <c:order val="1"/>
          <c:tx>
            <c:strRef>
              <c:f>'2 A-B oriolo'!$J$17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'2 A-B oriolo'!$K$14:$O$15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'2 A-B oriolo'!$K$17:$O$17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42-4CC6-B169-B720DC426549}"/>
            </c:ext>
          </c:extLst>
        </c:ser>
        <c:ser>
          <c:idx val="2"/>
          <c:order val="2"/>
          <c:tx>
            <c:strRef>
              <c:f>'2 A-B oriolo'!$J$18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'2 A-B oriolo'!$K$14:$O$15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'2 A-B oriolo'!$K$18:$O$18</c:f>
              <c:numCache>
                <c:formatCode>General</c:formatCode>
                <c:ptCount val="5"/>
                <c:pt idx="0">
                  <c:v>3</c:v>
                </c:pt>
                <c:pt idx="1">
                  <c:v>5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842-4CC6-B169-B720DC426549}"/>
            </c:ext>
          </c:extLst>
        </c:ser>
        <c:ser>
          <c:idx val="3"/>
          <c:order val="3"/>
          <c:tx>
            <c:strRef>
              <c:f>'2 A-B oriolo'!$J$19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'2 A-B oriolo'!$K$14:$O$15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'2 A-B oriolo'!$K$19:$O$19</c:f>
              <c:numCache>
                <c:formatCode>General</c:formatCode>
                <c:ptCount val="5"/>
                <c:pt idx="0">
                  <c:v>10</c:v>
                </c:pt>
                <c:pt idx="1">
                  <c:v>7</c:v>
                </c:pt>
                <c:pt idx="2">
                  <c:v>11</c:v>
                </c:pt>
                <c:pt idx="3">
                  <c:v>9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842-4CC6-B169-B720DC4265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8887552"/>
        <c:axId val="258888384"/>
      </c:barChart>
      <c:catAx>
        <c:axId val="258887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58888384"/>
        <c:crosses val="autoZero"/>
        <c:auto val="1"/>
        <c:lblAlgn val="ctr"/>
        <c:lblOffset val="100"/>
        <c:noMultiLvlLbl val="0"/>
      </c:catAx>
      <c:valAx>
        <c:axId val="258888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58887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28575">
      <a:solidFill>
        <a:schemeClr val="accent4">
          <a:lumMod val="75000"/>
        </a:schemeClr>
      </a:solidFill>
    </a:ln>
    <a:effectLst/>
  </c:spPr>
  <c:txPr>
    <a:bodyPr/>
    <a:lstStyle/>
    <a:p>
      <a:pPr>
        <a:defRPr b="1"/>
      </a:pPr>
      <a:endParaRPr lang="it-I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sng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u="sng"/>
              <a:t>classe 2 B Oriolo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sng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 A-B oriolo'!$J$37</c:f>
              <c:strCache>
                <c:ptCount val="1"/>
                <c:pt idx="0">
                  <c:v>in via di prima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'2 A-B oriolo'!$K$35:$O$36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'2 A-B oriolo'!$K$37:$O$37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5A-4686-9091-7D7857328C17}"/>
            </c:ext>
          </c:extLst>
        </c:ser>
        <c:ser>
          <c:idx val="1"/>
          <c:order val="1"/>
          <c:tx>
            <c:strRef>
              <c:f>'2 A-B oriolo'!$J$38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'2 A-B oriolo'!$K$35:$O$36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'2 A-B oriolo'!$K$38:$O$38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5A-4686-9091-7D7857328C17}"/>
            </c:ext>
          </c:extLst>
        </c:ser>
        <c:ser>
          <c:idx val="2"/>
          <c:order val="2"/>
          <c:tx>
            <c:strRef>
              <c:f>'2 A-B oriolo'!$J$39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'2 A-B oriolo'!$K$35:$O$36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'2 A-B oriolo'!$K$39:$O$39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5A-4686-9091-7D7857328C17}"/>
            </c:ext>
          </c:extLst>
        </c:ser>
        <c:ser>
          <c:idx val="3"/>
          <c:order val="3"/>
          <c:tx>
            <c:strRef>
              <c:f>'2 A-B oriolo'!$J$40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'2 A-B oriolo'!$K$35:$O$36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'2 A-B oriolo'!$K$40:$O$40</c:f>
              <c:numCache>
                <c:formatCode>General</c:formatCode>
                <c:ptCount val="5"/>
                <c:pt idx="0">
                  <c:v>8</c:v>
                </c:pt>
                <c:pt idx="1">
                  <c:v>8</c:v>
                </c:pt>
                <c:pt idx="2">
                  <c:v>9</c:v>
                </c:pt>
                <c:pt idx="3">
                  <c:v>9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05A-4686-9091-7D7857328C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33143600"/>
        <c:axId val="1433161904"/>
      </c:barChart>
      <c:catAx>
        <c:axId val="1433143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33161904"/>
        <c:crosses val="autoZero"/>
        <c:auto val="1"/>
        <c:lblAlgn val="ctr"/>
        <c:lblOffset val="100"/>
        <c:noMultiLvlLbl val="0"/>
      </c:catAx>
      <c:valAx>
        <c:axId val="1433161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33143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28575">
      <a:solidFill>
        <a:schemeClr val="accent4">
          <a:lumMod val="75000"/>
        </a:schemeClr>
      </a:solidFill>
    </a:ln>
    <a:effectLst/>
  </c:spPr>
  <c:txPr>
    <a:bodyPr/>
    <a:lstStyle/>
    <a:p>
      <a:pPr>
        <a:defRPr b="1"/>
      </a:pPr>
      <a:endParaRPr lang="it-IT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sng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u="sng"/>
              <a:t>classe 3 A Bassano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sng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'3A bassano'!$J$16</c:f>
              <c:strCache>
                <c:ptCount val="1"/>
                <c:pt idx="0">
                  <c:v>in via di prima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'3A bassano'!$K$14:$O$15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'3A bassano'!$K$16:$O$16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D2-486D-B218-20E350FCA07E}"/>
            </c:ext>
          </c:extLst>
        </c:ser>
        <c:ser>
          <c:idx val="1"/>
          <c:order val="1"/>
          <c:tx>
            <c:strRef>
              <c:f>'3A bassano'!$J$17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'3A bassano'!$K$14:$O$15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'3A bassano'!$K$17:$O$17</c:f>
              <c:numCache>
                <c:formatCode>General</c:formatCode>
                <c:ptCount val="5"/>
                <c:pt idx="0">
                  <c:v>3</c:v>
                </c:pt>
                <c:pt idx="1">
                  <c:v>2</c:v>
                </c:pt>
                <c:pt idx="2">
                  <c:v>0</c:v>
                </c:pt>
                <c:pt idx="3">
                  <c:v>3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D2-486D-B218-20E350FCA07E}"/>
            </c:ext>
          </c:extLst>
        </c:ser>
        <c:ser>
          <c:idx val="2"/>
          <c:order val="2"/>
          <c:tx>
            <c:strRef>
              <c:f>'3A bassano'!$J$18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'3A bassano'!$K$14:$O$15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'3A bassano'!$K$18:$O$18</c:f>
              <c:numCache>
                <c:formatCode>General</c:formatCode>
                <c:ptCount val="5"/>
                <c:pt idx="0">
                  <c:v>4</c:v>
                </c:pt>
                <c:pt idx="1">
                  <c:v>13</c:v>
                </c:pt>
                <c:pt idx="2">
                  <c:v>6</c:v>
                </c:pt>
                <c:pt idx="3">
                  <c:v>4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6D2-486D-B218-20E350FCA07E}"/>
            </c:ext>
          </c:extLst>
        </c:ser>
        <c:ser>
          <c:idx val="3"/>
          <c:order val="3"/>
          <c:tx>
            <c:strRef>
              <c:f>'3A bassano'!$J$19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 w="28575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'3A bassano'!$K$14:$O$15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'3A bassano'!$K$19:$O$19</c:f>
              <c:numCache>
                <c:formatCode>General</c:formatCode>
                <c:ptCount val="5"/>
                <c:pt idx="0">
                  <c:v>13</c:v>
                </c:pt>
                <c:pt idx="1">
                  <c:v>6</c:v>
                </c:pt>
                <c:pt idx="2">
                  <c:v>15</c:v>
                </c:pt>
                <c:pt idx="3">
                  <c:v>13</c:v>
                </c:pt>
                <c:pt idx="4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6D2-486D-B218-20E350FCA0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0510720"/>
        <c:axId val="410511136"/>
      </c:barChart>
      <c:catAx>
        <c:axId val="410510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10511136"/>
        <c:crosses val="autoZero"/>
        <c:auto val="1"/>
        <c:lblAlgn val="ctr"/>
        <c:lblOffset val="100"/>
        <c:noMultiLvlLbl val="0"/>
      </c:catAx>
      <c:valAx>
        <c:axId val="410511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10510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28575">
      <a:solidFill>
        <a:schemeClr val="accent4">
          <a:lumMod val="75000"/>
        </a:schemeClr>
      </a:solidFill>
    </a:ln>
    <a:effectLst/>
  </c:spPr>
  <c:txPr>
    <a:bodyPr/>
    <a:lstStyle/>
    <a:p>
      <a:pPr>
        <a:defRPr b="1"/>
      </a:pPr>
      <a:endParaRPr lang="it-IT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sng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u="sng"/>
              <a:t>classe 3 B Oriolo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sng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'3A-B oriolo'!$J$45</c:f>
              <c:strCache>
                <c:ptCount val="1"/>
                <c:pt idx="0">
                  <c:v>in via di prima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'3A-B oriolo'!$K$43:$O$44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'3A-B oriolo'!$K$45:$O$45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A8-437B-A2EE-DF091038F6EC}"/>
            </c:ext>
          </c:extLst>
        </c:ser>
        <c:ser>
          <c:idx val="1"/>
          <c:order val="1"/>
          <c:tx>
            <c:strRef>
              <c:f>'3A-B oriolo'!$J$46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'3A-B oriolo'!$K$43:$O$44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'3A-B oriolo'!$K$46:$O$46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A8-437B-A2EE-DF091038F6EC}"/>
            </c:ext>
          </c:extLst>
        </c:ser>
        <c:ser>
          <c:idx val="2"/>
          <c:order val="2"/>
          <c:tx>
            <c:strRef>
              <c:f>'3A-B oriolo'!$J$47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'3A-B oriolo'!$K$43:$O$44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'3A-B oriolo'!$K$47:$O$47</c:f>
              <c:numCache>
                <c:formatCode>General</c:formatCode>
                <c:ptCount val="5"/>
                <c:pt idx="0">
                  <c:v>5</c:v>
                </c:pt>
                <c:pt idx="1">
                  <c:v>7</c:v>
                </c:pt>
                <c:pt idx="2">
                  <c:v>5</c:v>
                </c:pt>
                <c:pt idx="3">
                  <c:v>4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4A8-437B-A2EE-DF091038F6EC}"/>
            </c:ext>
          </c:extLst>
        </c:ser>
        <c:ser>
          <c:idx val="3"/>
          <c:order val="3"/>
          <c:tx>
            <c:strRef>
              <c:f>'3A-B oriolo'!$J$48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'3A-B oriolo'!$K$43:$O$44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'3A-B oriolo'!$K$48:$O$48</c:f>
              <c:numCache>
                <c:formatCode>General</c:formatCode>
                <c:ptCount val="5"/>
                <c:pt idx="0">
                  <c:v>9</c:v>
                </c:pt>
                <c:pt idx="1">
                  <c:v>7</c:v>
                </c:pt>
                <c:pt idx="2">
                  <c:v>8</c:v>
                </c:pt>
                <c:pt idx="3">
                  <c:v>8</c:v>
                </c:pt>
                <c:pt idx="4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4A8-437B-A2EE-DF091038F6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2156128"/>
        <c:axId val="502155712"/>
      </c:barChart>
      <c:catAx>
        <c:axId val="502156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02155712"/>
        <c:crosses val="autoZero"/>
        <c:auto val="1"/>
        <c:lblAlgn val="ctr"/>
        <c:lblOffset val="100"/>
        <c:noMultiLvlLbl val="0"/>
      </c:catAx>
      <c:valAx>
        <c:axId val="502155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02156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28575">
      <a:solidFill>
        <a:schemeClr val="accent4">
          <a:lumMod val="75000"/>
        </a:schemeClr>
      </a:solidFill>
    </a:ln>
    <a:effectLst/>
  </c:spPr>
  <c:txPr>
    <a:bodyPr/>
    <a:lstStyle/>
    <a:p>
      <a:pPr>
        <a:defRPr b="1"/>
      </a:pPr>
      <a:endParaRPr lang="it-IT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sng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u="sng"/>
              <a:t>classe 3 A Oriolo</a:t>
            </a:r>
          </a:p>
        </c:rich>
      </c:tx>
      <c:overlay val="0"/>
      <c:spPr>
        <a:noFill/>
        <a:ln w="28575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sng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'3A-B oriolo'!$J$16</c:f>
              <c:strCache>
                <c:ptCount val="1"/>
                <c:pt idx="0">
                  <c:v>in via di prima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'3A-B oriolo'!$K$14:$O$15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'3A-B oriolo'!$K$16:$O$16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D2-4A70-B51E-7B7E28B0DC76}"/>
            </c:ext>
          </c:extLst>
        </c:ser>
        <c:ser>
          <c:idx val="1"/>
          <c:order val="1"/>
          <c:tx>
            <c:strRef>
              <c:f>'3A-B oriolo'!$J$17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'3A-B oriolo'!$K$14:$O$15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'3A-B oriolo'!$K$17:$O$17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D2-4A70-B51E-7B7E28B0DC76}"/>
            </c:ext>
          </c:extLst>
        </c:ser>
        <c:ser>
          <c:idx val="2"/>
          <c:order val="2"/>
          <c:tx>
            <c:strRef>
              <c:f>'3A-B oriolo'!$J$18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'3A-B oriolo'!$K$14:$O$15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'3A-B oriolo'!$K$18:$O$18</c:f>
              <c:numCache>
                <c:formatCode>General</c:formatCode>
                <c:ptCount val="5"/>
                <c:pt idx="0">
                  <c:v>13</c:v>
                </c:pt>
                <c:pt idx="1">
                  <c:v>9</c:v>
                </c:pt>
                <c:pt idx="2">
                  <c:v>10</c:v>
                </c:pt>
                <c:pt idx="3">
                  <c:v>6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FD2-4A70-B51E-7B7E28B0DC76}"/>
            </c:ext>
          </c:extLst>
        </c:ser>
        <c:ser>
          <c:idx val="3"/>
          <c:order val="3"/>
          <c:tx>
            <c:strRef>
              <c:f>'3A-B oriolo'!$J$19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'3A-B oriolo'!$K$14:$O$15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'3A-B oriolo'!$K$19:$O$19</c:f>
              <c:numCache>
                <c:formatCode>General</c:formatCode>
                <c:ptCount val="5"/>
                <c:pt idx="0">
                  <c:v>5</c:v>
                </c:pt>
                <c:pt idx="1">
                  <c:v>9</c:v>
                </c:pt>
                <c:pt idx="2">
                  <c:v>8</c:v>
                </c:pt>
                <c:pt idx="3">
                  <c:v>8</c:v>
                </c:pt>
                <c:pt idx="4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FD2-4A70-B51E-7B7E28B0DC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82756960"/>
        <c:axId val="582754880"/>
      </c:barChart>
      <c:catAx>
        <c:axId val="582756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82754880"/>
        <c:crosses val="autoZero"/>
        <c:auto val="1"/>
        <c:lblAlgn val="ctr"/>
        <c:lblOffset val="100"/>
        <c:noMultiLvlLbl val="0"/>
      </c:catAx>
      <c:valAx>
        <c:axId val="582754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82756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28575">
      <a:solidFill>
        <a:schemeClr val="accent4">
          <a:lumMod val="75000"/>
        </a:schemeClr>
      </a:solidFill>
    </a:ln>
    <a:effectLst/>
  </c:spPr>
  <c:txPr>
    <a:bodyPr/>
    <a:lstStyle/>
    <a:p>
      <a:pPr>
        <a:defRPr b="1"/>
      </a:pPr>
      <a:endParaRPr lang="it-IT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sng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u="sng"/>
              <a:t>classe 4 A Bassano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sng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 4 A-B bassano'!$J$16</c:f>
              <c:strCache>
                <c:ptCount val="1"/>
                <c:pt idx="0">
                  <c:v>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' 4 A-B bassano'!$K$14:$O$15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 4 A-B bassano'!$K$16:$O$16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A1-40A4-9C0F-A25DF9E160CF}"/>
            </c:ext>
          </c:extLst>
        </c:ser>
        <c:ser>
          <c:idx val="1"/>
          <c:order val="1"/>
          <c:tx>
            <c:strRef>
              <c:f>' 4 A-B bassano'!$J$17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 4 A-B bassano'!$K$14:$O$15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 4 A-B bassano'!$K$17:$O$17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A1-40A4-9C0F-A25DF9E160CF}"/>
            </c:ext>
          </c:extLst>
        </c:ser>
        <c:ser>
          <c:idx val="2"/>
          <c:order val="2"/>
          <c:tx>
            <c:strRef>
              <c:f>' 4 A-B bassano'!$J$18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 4 A-B bassano'!$K$14:$O$15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 4 A-B bassano'!$K$18:$O$18</c:f>
              <c:numCache>
                <c:formatCode>General</c:formatCode>
                <c:ptCount val="5"/>
                <c:pt idx="0">
                  <c:v>8</c:v>
                </c:pt>
                <c:pt idx="1">
                  <c:v>8</c:v>
                </c:pt>
                <c:pt idx="2">
                  <c:v>2</c:v>
                </c:pt>
                <c:pt idx="3">
                  <c:v>6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9A1-40A4-9C0F-A25DF9E160CF}"/>
            </c:ext>
          </c:extLst>
        </c:ser>
        <c:ser>
          <c:idx val="3"/>
          <c:order val="3"/>
          <c:tx>
            <c:strRef>
              <c:f>' 4 A-B bassano'!$J$19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 4 A-B bassano'!$K$14:$O$15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 4 A-B bassano'!$K$19:$O$19</c:f>
              <c:numCache>
                <c:formatCode>General</c:formatCode>
                <c:ptCount val="5"/>
                <c:pt idx="0">
                  <c:v>8</c:v>
                </c:pt>
                <c:pt idx="1">
                  <c:v>8</c:v>
                </c:pt>
                <c:pt idx="2">
                  <c:v>14</c:v>
                </c:pt>
                <c:pt idx="3">
                  <c:v>10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9A1-40A4-9C0F-A25DF9E160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2156960"/>
        <c:axId val="502151552"/>
      </c:barChart>
      <c:catAx>
        <c:axId val="502156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02151552"/>
        <c:crosses val="autoZero"/>
        <c:auto val="1"/>
        <c:lblAlgn val="ctr"/>
        <c:lblOffset val="100"/>
        <c:noMultiLvlLbl val="0"/>
      </c:catAx>
      <c:valAx>
        <c:axId val="502151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02156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28575">
      <a:solidFill>
        <a:schemeClr val="accent4">
          <a:lumMod val="75000"/>
        </a:schemeClr>
      </a:solidFill>
    </a:ln>
    <a:effectLst/>
  </c:spPr>
  <c:txPr>
    <a:bodyPr/>
    <a:lstStyle/>
    <a:p>
      <a:pPr>
        <a:defRPr b="1"/>
      </a:pPr>
      <a:endParaRPr lang="it-IT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u="sng" dirty="0"/>
              <a:t>classe 4 B Bassano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 4 A-B bassano'!$J$38</c:f>
              <c:strCache>
                <c:ptCount val="1"/>
                <c:pt idx="0">
                  <c:v>in via di prima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' 4 A-B bassano'!$K$36:$O$37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 4 A-B bassano'!$K$38:$O$38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F7-4D78-8142-0A4AA0CCDF25}"/>
            </c:ext>
          </c:extLst>
        </c:ser>
        <c:ser>
          <c:idx val="1"/>
          <c:order val="1"/>
          <c:tx>
            <c:strRef>
              <c:f>' 4 A-B bassano'!$J$39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 4 A-B bassano'!$K$36:$O$37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 4 A-B bassano'!$K$39:$O$39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F7-4D78-8142-0A4AA0CCDF25}"/>
            </c:ext>
          </c:extLst>
        </c:ser>
        <c:ser>
          <c:idx val="2"/>
          <c:order val="2"/>
          <c:tx>
            <c:strRef>
              <c:f>' 4 A-B bassano'!$J$40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 4 A-B bassano'!$K$36:$O$37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 4 A-B bassano'!$K$40:$O$40</c:f>
              <c:numCache>
                <c:formatCode>General</c:formatCode>
                <c:ptCount val="5"/>
                <c:pt idx="0">
                  <c:v>6</c:v>
                </c:pt>
                <c:pt idx="1">
                  <c:v>7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F7-4D78-8142-0A4AA0CCDF25}"/>
            </c:ext>
          </c:extLst>
        </c:ser>
        <c:ser>
          <c:idx val="3"/>
          <c:order val="3"/>
          <c:tx>
            <c:strRef>
              <c:f>' 4 A-B bassano'!$J$41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 4 A-B bassano'!$K$36:$O$37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 4 A-B bassano'!$K$41:$O$41</c:f>
              <c:numCache>
                <c:formatCode>General</c:formatCode>
                <c:ptCount val="5"/>
                <c:pt idx="0">
                  <c:v>8</c:v>
                </c:pt>
                <c:pt idx="1">
                  <c:v>7</c:v>
                </c:pt>
                <c:pt idx="2">
                  <c:v>14</c:v>
                </c:pt>
                <c:pt idx="3">
                  <c:v>12</c:v>
                </c:pt>
                <c:pt idx="4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CF7-4D78-8142-0A4AA0CCDF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6560016"/>
        <c:axId val="406563760"/>
      </c:barChart>
      <c:catAx>
        <c:axId val="406560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06563760"/>
        <c:crosses val="autoZero"/>
        <c:auto val="1"/>
        <c:lblAlgn val="ctr"/>
        <c:lblOffset val="100"/>
        <c:noMultiLvlLbl val="0"/>
      </c:catAx>
      <c:valAx>
        <c:axId val="406563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06560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28575">
      <a:solidFill>
        <a:schemeClr val="accent4">
          <a:lumMod val="75000"/>
        </a:schemeClr>
      </a:solidFill>
    </a:ln>
    <a:effectLst/>
  </c:spPr>
  <c:txPr>
    <a:bodyPr/>
    <a:lstStyle/>
    <a:p>
      <a:pPr>
        <a:defRPr b="1"/>
      </a:pPr>
      <a:endParaRPr lang="it-IT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u="sng" dirty="0"/>
              <a:t>classe 4 A oriolo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'4A-B oriolo'!$J$16</c:f>
              <c:strCache>
                <c:ptCount val="1"/>
                <c:pt idx="0">
                  <c:v>in via di prima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'4A-B oriolo'!$K$14:$O$15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'4A-B oriolo'!$K$16:$O$16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00-4625-9C4D-9727D8C4A3A4}"/>
            </c:ext>
          </c:extLst>
        </c:ser>
        <c:ser>
          <c:idx val="1"/>
          <c:order val="1"/>
          <c:tx>
            <c:strRef>
              <c:f>'4A-B oriolo'!$J$17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'4A-B oriolo'!$K$14:$O$15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'4A-B oriolo'!$K$17:$O$17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00-4625-9C4D-9727D8C4A3A4}"/>
            </c:ext>
          </c:extLst>
        </c:ser>
        <c:ser>
          <c:idx val="2"/>
          <c:order val="2"/>
          <c:tx>
            <c:strRef>
              <c:f>'4A-B oriolo'!$J$18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'4A-B oriolo'!$K$14:$O$15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'4A-B oriolo'!$K$18:$O$18</c:f>
              <c:numCache>
                <c:formatCode>General</c:formatCode>
                <c:ptCount val="5"/>
                <c:pt idx="0">
                  <c:v>8</c:v>
                </c:pt>
                <c:pt idx="1">
                  <c:v>6</c:v>
                </c:pt>
                <c:pt idx="2">
                  <c:v>1</c:v>
                </c:pt>
                <c:pt idx="3">
                  <c:v>4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900-4625-9C4D-9727D8C4A3A4}"/>
            </c:ext>
          </c:extLst>
        </c:ser>
        <c:ser>
          <c:idx val="3"/>
          <c:order val="3"/>
          <c:tx>
            <c:strRef>
              <c:f>'4A-B oriolo'!$J$19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'4A-B oriolo'!$K$14:$O$15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'4A-B oriolo'!$K$19:$O$19</c:f>
              <c:numCache>
                <c:formatCode>General</c:formatCode>
                <c:ptCount val="5"/>
                <c:pt idx="0">
                  <c:v>6</c:v>
                </c:pt>
                <c:pt idx="1">
                  <c:v>10</c:v>
                </c:pt>
                <c:pt idx="2">
                  <c:v>12</c:v>
                </c:pt>
                <c:pt idx="3">
                  <c:v>9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900-4625-9C4D-9727D8C4A3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8881728"/>
        <c:axId val="258887968"/>
      </c:barChart>
      <c:catAx>
        <c:axId val="258881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58887968"/>
        <c:crosses val="autoZero"/>
        <c:auto val="1"/>
        <c:lblAlgn val="ctr"/>
        <c:lblOffset val="100"/>
        <c:noMultiLvlLbl val="0"/>
      </c:catAx>
      <c:valAx>
        <c:axId val="258887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58881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28575">
      <a:solidFill>
        <a:schemeClr val="accent4">
          <a:lumMod val="75000"/>
        </a:schemeClr>
      </a:solidFill>
    </a:ln>
    <a:effectLst/>
  </c:spPr>
  <c:txPr>
    <a:bodyPr/>
    <a:lstStyle/>
    <a:p>
      <a:pPr>
        <a:defRPr b="1"/>
      </a:pPr>
      <a:endParaRPr lang="it-IT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u="sng" dirty="0"/>
              <a:t>classe 4 B Oriolo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'4A-B oriolo'!$J$40</c:f>
              <c:strCache>
                <c:ptCount val="1"/>
                <c:pt idx="0">
                  <c:v>in via di prima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'4A-B oriolo'!$K$38:$O$39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'4A-B oriolo'!$K$40:$O$40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6E-4CB5-8EE0-0EE46B2C5A8B}"/>
            </c:ext>
          </c:extLst>
        </c:ser>
        <c:ser>
          <c:idx val="1"/>
          <c:order val="1"/>
          <c:tx>
            <c:strRef>
              <c:f>'4A-B oriolo'!$J$41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'4A-B oriolo'!$K$38:$O$39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'4A-B oriolo'!$K$41:$O$41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6E-4CB5-8EE0-0EE46B2C5A8B}"/>
            </c:ext>
          </c:extLst>
        </c:ser>
        <c:ser>
          <c:idx val="2"/>
          <c:order val="2"/>
          <c:tx>
            <c:strRef>
              <c:f>'4A-B oriolo'!$J$42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'4A-B oriolo'!$K$38:$O$39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'4A-B oriolo'!$K$42:$O$42</c:f>
              <c:numCache>
                <c:formatCode>General</c:formatCode>
                <c:ptCount val="5"/>
                <c:pt idx="0">
                  <c:v>8</c:v>
                </c:pt>
                <c:pt idx="1">
                  <c:v>4</c:v>
                </c:pt>
                <c:pt idx="2">
                  <c:v>7</c:v>
                </c:pt>
                <c:pt idx="3">
                  <c:v>6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6E-4CB5-8EE0-0EE46B2C5A8B}"/>
            </c:ext>
          </c:extLst>
        </c:ser>
        <c:ser>
          <c:idx val="3"/>
          <c:order val="3"/>
          <c:tx>
            <c:strRef>
              <c:f>'4A-B oriolo'!$J$43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'4A-B oriolo'!$K$38:$O$39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'4A-B oriolo'!$K$43:$O$43</c:f>
              <c:numCache>
                <c:formatCode>General</c:formatCode>
                <c:ptCount val="5"/>
                <c:pt idx="0">
                  <c:v>4</c:v>
                </c:pt>
                <c:pt idx="1">
                  <c:v>9</c:v>
                </c:pt>
                <c:pt idx="2">
                  <c:v>7</c:v>
                </c:pt>
                <c:pt idx="3">
                  <c:v>8</c:v>
                </c:pt>
                <c:pt idx="4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C6E-4CB5-8EE0-0EE46B2C5A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8542016"/>
        <c:axId val="408544096"/>
      </c:barChart>
      <c:catAx>
        <c:axId val="408542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08544096"/>
        <c:crosses val="autoZero"/>
        <c:auto val="1"/>
        <c:lblAlgn val="ctr"/>
        <c:lblOffset val="100"/>
        <c:noMultiLvlLbl val="0"/>
      </c:catAx>
      <c:valAx>
        <c:axId val="408544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08542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28575">
      <a:solidFill>
        <a:schemeClr val="accent4">
          <a:lumMod val="75000"/>
        </a:schemeClr>
      </a:solidFill>
    </a:ln>
    <a:effectLst/>
  </c:spPr>
  <c:txPr>
    <a:bodyPr/>
    <a:lstStyle/>
    <a:p>
      <a:pPr>
        <a:defRPr b="1"/>
      </a:pPr>
      <a:endParaRPr lang="it-IT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u="sng" dirty="0"/>
              <a:t>classe 5 B Bassano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 5A-B bassano'!$J$36</c:f>
              <c:strCache>
                <c:ptCount val="1"/>
                <c:pt idx="0">
                  <c:v>in via di prima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 5A-B bassano'!$K$34:$O$35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 5A-B bassano'!$K$36:$O$36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37-4E56-9066-62C325980201}"/>
            </c:ext>
          </c:extLst>
        </c:ser>
        <c:ser>
          <c:idx val="1"/>
          <c:order val="1"/>
          <c:tx>
            <c:strRef>
              <c:f>' 5A-B bassano'!$J$37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 5A-B bassano'!$K$34:$O$35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 5A-B bassano'!$K$37:$O$37</c:f>
              <c:numCache>
                <c:formatCode>General</c:formatCode>
                <c:ptCount val="5"/>
                <c:pt idx="0">
                  <c:v>2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37-4E56-9066-62C325980201}"/>
            </c:ext>
          </c:extLst>
        </c:ser>
        <c:ser>
          <c:idx val="2"/>
          <c:order val="2"/>
          <c:tx>
            <c:strRef>
              <c:f>' 5A-B bassano'!$J$38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 5A-B bassano'!$K$34:$O$35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 5A-B bassano'!$K$38:$O$38</c:f>
              <c:numCache>
                <c:formatCode>General</c:formatCode>
                <c:ptCount val="5"/>
                <c:pt idx="0">
                  <c:v>11</c:v>
                </c:pt>
                <c:pt idx="1">
                  <c:v>6</c:v>
                </c:pt>
                <c:pt idx="2">
                  <c:v>1</c:v>
                </c:pt>
                <c:pt idx="3">
                  <c:v>6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C37-4E56-9066-62C325980201}"/>
            </c:ext>
          </c:extLst>
        </c:ser>
        <c:ser>
          <c:idx val="3"/>
          <c:order val="3"/>
          <c:tx>
            <c:strRef>
              <c:f>' 5A-B bassano'!$J$39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 5A-B bassano'!$K$34:$O$35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 5A-B bassano'!$K$39:$O$39</c:f>
              <c:numCache>
                <c:formatCode>General</c:formatCode>
                <c:ptCount val="5"/>
                <c:pt idx="0">
                  <c:v>3</c:v>
                </c:pt>
                <c:pt idx="1">
                  <c:v>7</c:v>
                </c:pt>
                <c:pt idx="2">
                  <c:v>13</c:v>
                </c:pt>
                <c:pt idx="3">
                  <c:v>7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C37-4E56-9066-62C3259802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2156544"/>
        <c:axId val="502150720"/>
      </c:barChart>
      <c:catAx>
        <c:axId val="502156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02150720"/>
        <c:crosses val="autoZero"/>
        <c:auto val="1"/>
        <c:lblAlgn val="ctr"/>
        <c:lblOffset val="100"/>
        <c:noMultiLvlLbl val="0"/>
      </c:catAx>
      <c:valAx>
        <c:axId val="502150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02156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28575">
      <a:solidFill>
        <a:schemeClr val="accent4">
          <a:lumMod val="75000"/>
        </a:schemeClr>
      </a:solidFill>
    </a:ln>
    <a:effectLst/>
  </c:spPr>
  <c:txPr>
    <a:bodyPr/>
    <a:lstStyle/>
    <a:p>
      <a:pPr>
        <a:defRPr b="1"/>
      </a:pPr>
      <a:endParaRPr lang="it-IT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u="sng" dirty="0"/>
              <a:t>classe 5 A Bassano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 5A-B bassano'!$J$17</c:f>
              <c:strCache>
                <c:ptCount val="1"/>
                <c:pt idx="0">
                  <c:v>in via di prima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 5A-B bassano'!$K$15:$O$16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 5A-B bassano'!$K$17:$O$17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3A-4DB2-AD3A-F1B4CA4EDEA2}"/>
            </c:ext>
          </c:extLst>
        </c:ser>
        <c:ser>
          <c:idx val="1"/>
          <c:order val="1"/>
          <c:tx>
            <c:strRef>
              <c:f>' 5A-B bassano'!$J$18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 5A-B bassano'!$K$15:$O$16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 5A-B bassano'!$K$18:$O$18</c:f>
              <c:numCache>
                <c:formatCode>General</c:formatCode>
                <c:ptCount val="5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3A-4DB2-AD3A-F1B4CA4EDEA2}"/>
            </c:ext>
          </c:extLst>
        </c:ser>
        <c:ser>
          <c:idx val="2"/>
          <c:order val="2"/>
          <c:tx>
            <c:strRef>
              <c:f>' 5A-B bassano'!$J$19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 5A-B bassano'!$K$15:$O$16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 5A-B bassano'!$K$19:$O$19</c:f>
              <c:numCache>
                <c:formatCode>General</c:formatCode>
                <c:ptCount val="5"/>
                <c:pt idx="0">
                  <c:v>8</c:v>
                </c:pt>
                <c:pt idx="1">
                  <c:v>5</c:v>
                </c:pt>
                <c:pt idx="2">
                  <c:v>6</c:v>
                </c:pt>
                <c:pt idx="3">
                  <c:v>4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53A-4DB2-AD3A-F1B4CA4EDEA2}"/>
            </c:ext>
          </c:extLst>
        </c:ser>
        <c:ser>
          <c:idx val="3"/>
          <c:order val="3"/>
          <c:tx>
            <c:strRef>
              <c:f>' 5A-B bassano'!$J$20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 5A-B bassano'!$K$15:$O$16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 5A-B bassano'!$K$20:$O$20</c:f>
              <c:numCache>
                <c:formatCode>General</c:formatCode>
                <c:ptCount val="5"/>
                <c:pt idx="0">
                  <c:v>2</c:v>
                </c:pt>
                <c:pt idx="1">
                  <c:v>7</c:v>
                </c:pt>
                <c:pt idx="2">
                  <c:v>6</c:v>
                </c:pt>
                <c:pt idx="3">
                  <c:v>6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53A-4DB2-AD3A-F1B4CA4EDE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6705680"/>
        <c:axId val="516702768"/>
      </c:barChart>
      <c:catAx>
        <c:axId val="516705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16702768"/>
        <c:crosses val="autoZero"/>
        <c:auto val="1"/>
        <c:lblAlgn val="ctr"/>
        <c:lblOffset val="100"/>
        <c:noMultiLvlLbl val="0"/>
      </c:catAx>
      <c:valAx>
        <c:axId val="516702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16705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28575">
      <a:solidFill>
        <a:schemeClr val="accent4">
          <a:lumMod val="75000"/>
        </a:schemeClr>
      </a:solidFill>
    </a:ln>
    <a:effectLst/>
  </c:spPr>
  <c:txPr>
    <a:bodyPr/>
    <a:lstStyle/>
    <a:p>
      <a:pPr>
        <a:defRPr b="1"/>
      </a:pPr>
      <a:endParaRPr lang="it-IT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sng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u="sng"/>
              <a:t>classe 5 A Oriolo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sng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'5A-B oriolo'!$L$16</c:f>
              <c:strCache>
                <c:ptCount val="1"/>
                <c:pt idx="0">
                  <c:v>in via di prima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'5A-B oriolo'!$M$15:$Q$15</c:f>
              <c:strCache>
                <c:ptCount val="5"/>
                <c:pt idx="0">
                  <c:v>comprensione</c:v>
                </c:pt>
                <c:pt idx="1">
                  <c:v>grammatica</c:v>
                </c:pt>
                <c:pt idx="2">
                  <c:v>numeri</c:v>
                </c:pt>
                <c:pt idx="3">
                  <c:v>problemi</c:v>
                </c:pt>
                <c:pt idx="4">
                  <c:v>geometria</c:v>
                </c:pt>
              </c:strCache>
            </c:strRef>
          </c:cat>
          <c:val>
            <c:numRef>
              <c:f>'5A-B oriolo'!$M$16:$Q$16</c:f>
              <c:numCache>
                <c:formatCode>General</c:formatCode>
                <c:ptCount val="5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FE-4B51-AB8D-E7EB0D12E522}"/>
            </c:ext>
          </c:extLst>
        </c:ser>
        <c:ser>
          <c:idx val="1"/>
          <c:order val="1"/>
          <c:tx>
            <c:strRef>
              <c:f>'5A-B oriolo'!$L$17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'5A-B oriolo'!$M$15:$Q$15</c:f>
              <c:strCache>
                <c:ptCount val="5"/>
                <c:pt idx="0">
                  <c:v>comprensione</c:v>
                </c:pt>
                <c:pt idx="1">
                  <c:v>grammatica</c:v>
                </c:pt>
                <c:pt idx="2">
                  <c:v>numeri</c:v>
                </c:pt>
                <c:pt idx="3">
                  <c:v>problemi</c:v>
                </c:pt>
                <c:pt idx="4">
                  <c:v>geometria</c:v>
                </c:pt>
              </c:strCache>
            </c:strRef>
          </c:cat>
          <c:val>
            <c:numRef>
              <c:f>'5A-B oriolo'!$M$17:$Q$17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FE-4B51-AB8D-E7EB0D12E522}"/>
            </c:ext>
          </c:extLst>
        </c:ser>
        <c:ser>
          <c:idx val="2"/>
          <c:order val="2"/>
          <c:tx>
            <c:strRef>
              <c:f>'5A-B oriolo'!$L$18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'5A-B oriolo'!$M$15:$Q$15</c:f>
              <c:strCache>
                <c:ptCount val="5"/>
                <c:pt idx="0">
                  <c:v>comprensione</c:v>
                </c:pt>
                <c:pt idx="1">
                  <c:v>grammatica</c:v>
                </c:pt>
                <c:pt idx="2">
                  <c:v>numeri</c:v>
                </c:pt>
                <c:pt idx="3">
                  <c:v>problemi</c:v>
                </c:pt>
                <c:pt idx="4">
                  <c:v>geometria</c:v>
                </c:pt>
              </c:strCache>
            </c:strRef>
          </c:cat>
          <c:val>
            <c:numRef>
              <c:f>'5A-B oriolo'!$M$18:$Q$18</c:f>
              <c:numCache>
                <c:formatCode>General</c:formatCode>
                <c:ptCount val="5"/>
                <c:pt idx="0">
                  <c:v>13</c:v>
                </c:pt>
                <c:pt idx="1">
                  <c:v>11</c:v>
                </c:pt>
                <c:pt idx="2">
                  <c:v>8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6FE-4B51-AB8D-E7EB0D12E522}"/>
            </c:ext>
          </c:extLst>
        </c:ser>
        <c:ser>
          <c:idx val="3"/>
          <c:order val="3"/>
          <c:tx>
            <c:strRef>
              <c:f>'5A-B oriolo'!$L$19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'5A-B oriolo'!$M$15:$Q$15</c:f>
              <c:strCache>
                <c:ptCount val="5"/>
                <c:pt idx="0">
                  <c:v>comprensione</c:v>
                </c:pt>
                <c:pt idx="1">
                  <c:v>grammatica</c:v>
                </c:pt>
                <c:pt idx="2">
                  <c:v>numeri</c:v>
                </c:pt>
                <c:pt idx="3">
                  <c:v>problemi</c:v>
                </c:pt>
                <c:pt idx="4">
                  <c:v>geometria</c:v>
                </c:pt>
              </c:strCache>
            </c:strRef>
          </c:cat>
          <c:val>
            <c:numRef>
              <c:f>'5A-B oriolo'!$M$19:$Q$19</c:f>
              <c:numCache>
                <c:formatCode>General</c:formatCode>
                <c:ptCount val="5"/>
                <c:pt idx="0">
                  <c:v>5</c:v>
                </c:pt>
                <c:pt idx="1">
                  <c:v>7</c:v>
                </c:pt>
                <c:pt idx="2">
                  <c:v>11</c:v>
                </c:pt>
                <c:pt idx="3">
                  <c:v>14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6FE-4B51-AB8D-E7EB0D12E5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5725360"/>
        <c:axId val="405729936"/>
      </c:barChart>
      <c:catAx>
        <c:axId val="405725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05729936"/>
        <c:crosses val="autoZero"/>
        <c:auto val="1"/>
        <c:lblAlgn val="ctr"/>
        <c:lblOffset val="100"/>
        <c:noMultiLvlLbl val="0"/>
      </c:catAx>
      <c:valAx>
        <c:axId val="405729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05725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28575">
      <a:solidFill>
        <a:schemeClr val="accent4">
          <a:lumMod val="75000"/>
        </a:schemeClr>
      </a:solidFill>
    </a:ln>
    <a:effectLst/>
  </c:spPr>
  <c:txPr>
    <a:bodyPr/>
    <a:lstStyle/>
    <a:p>
      <a:pPr>
        <a:defRPr b="1"/>
      </a:pPr>
      <a:endParaRPr lang="it-IT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u="sng" dirty="0"/>
              <a:t>classe 5 B Oriolo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'5A-B oriolo'!$K$48</c:f>
              <c:strCache>
                <c:ptCount val="1"/>
                <c:pt idx="0">
                  <c:v>in via di prima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'5A-B oriolo'!$L$46:$P$47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'5A-B oriolo'!$L$48:$P$48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B1-4440-AE52-F4FFA3AEF661}"/>
            </c:ext>
          </c:extLst>
        </c:ser>
        <c:ser>
          <c:idx val="1"/>
          <c:order val="1"/>
          <c:tx>
            <c:strRef>
              <c:f>'5A-B oriolo'!$K$49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'5A-B oriolo'!$L$46:$P$47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'5A-B oriolo'!$L$49:$P$49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B1-4440-AE52-F4FFA3AEF661}"/>
            </c:ext>
          </c:extLst>
        </c:ser>
        <c:ser>
          <c:idx val="2"/>
          <c:order val="2"/>
          <c:tx>
            <c:strRef>
              <c:f>'5A-B oriolo'!$K$50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'5A-B oriolo'!$L$46:$P$47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'5A-B oriolo'!$L$50:$P$50</c:f>
              <c:numCache>
                <c:formatCode>General</c:formatCode>
                <c:ptCount val="5"/>
                <c:pt idx="0">
                  <c:v>9</c:v>
                </c:pt>
                <c:pt idx="1">
                  <c:v>5</c:v>
                </c:pt>
                <c:pt idx="2">
                  <c:v>4</c:v>
                </c:pt>
                <c:pt idx="3">
                  <c:v>1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B1-4440-AE52-F4FFA3AEF661}"/>
            </c:ext>
          </c:extLst>
        </c:ser>
        <c:ser>
          <c:idx val="3"/>
          <c:order val="3"/>
          <c:tx>
            <c:strRef>
              <c:f>'5A-B oriolo'!$K$51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'5A-B oriolo'!$L$46:$P$47</c:f>
              <c:multiLvlStrCache>
                <c:ptCount val="5"/>
                <c:lvl>
                  <c:pt idx="0">
                    <c:v>comprensione</c:v>
                  </c:pt>
                  <c:pt idx="1">
                    <c:v>grammatica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'5A-B oriolo'!$L$51:$P$51</c:f>
              <c:numCache>
                <c:formatCode>General</c:formatCode>
                <c:ptCount val="5"/>
                <c:pt idx="0">
                  <c:v>1</c:v>
                </c:pt>
                <c:pt idx="1">
                  <c:v>6</c:v>
                </c:pt>
                <c:pt idx="2">
                  <c:v>6</c:v>
                </c:pt>
                <c:pt idx="3">
                  <c:v>8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AB1-4440-AE52-F4FFA3AEF6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5546464"/>
        <c:axId val="405544800"/>
      </c:barChart>
      <c:catAx>
        <c:axId val="405546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05544800"/>
        <c:crosses val="autoZero"/>
        <c:auto val="1"/>
        <c:lblAlgn val="ctr"/>
        <c:lblOffset val="100"/>
        <c:noMultiLvlLbl val="0"/>
      </c:catAx>
      <c:valAx>
        <c:axId val="405544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05546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28575">
      <a:solidFill>
        <a:schemeClr val="accent4">
          <a:lumMod val="75000"/>
        </a:schemeClr>
      </a:solidFill>
    </a:ln>
    <a:effectLst/>
  </c:spPr>
  <c:txPr>
    <a:bodyPr/>
    <a:lstStyle/>
    <a:p>
      <a:pPr>
        <a:defRPr b="1"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B7213D9C-8D0E-4B86-95DF-11F237183B8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D4334B4-9E72-4596-8243-B6F3B06A71A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A0192F-34AC-4C5C-AB74-C0ABB2660169}" type="datetime1">
              <a:rPr lang="it-IT" smtClean="0"/>
              <a:t>06/03/2023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AB70547-9610-4257-B83C-6909D207868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2AA2CCD-9804-4624-9D33-5F27967141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17E4FE-609F-4C75-ACB9-B2BA66B1438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154902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2DE84-441B-4671-B80F-95DFFF3B066F}" type="datetime1">
              <a:rPr lang="it-IT" smtClean="0"/>
              <a:pPr/>
              <a:t>06/03/2023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40C6A29-4676-420C-BBE3-ACC2B80F64D4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80459704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0C6A29-4676-420C-BBE3-ACC2B80F64D4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675006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0C6A29-4676-420C-BBE3-ACC2B80F64D4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7207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0C6A29-4676-420C-BBE3-ACC2B80F64D4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0228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0C6A29-4676-420C-BBE3-ACC2B80F64D4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5012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0C6A29-4676-420C-BBE3-ACC2B80F64D4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49627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0C6A29-4676-420C-BBE3-ACC2B80F64D4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952367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0C6A29-4676-420C-BBE3-ACC2B80F64D4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02901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40C6A29-4676-420C-BBE3-ACC2B80F64D4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0162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igura a mano libera 13">
            <a:extLst>
              <a:ext uri="{FF2B5EF4-FFF2-40B4-BE49-F238E27FC236}">
                <a16:creationId xmlns:a16="http://schemas.microsoft.com/office/drawing/2014/main" id="{FCE00AC6-1AA1-42D9-83DD-4C308C3F9322}"/>
              </a:ext>
            </a:extLst>
          </p:cNvPr>
          <p:cNvSpPr/>
          <p:nvPr userDrawn="1"/>
        </p:nvSpPr>
        <p:spPr>
          <a:xfrm>
            <a:off x="4000500" y="1087403"/>
            <a:ext cx="8191500" cy="5770597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5319A315-F756-49EC-8181-0EC3F0A37B09}"/>
              </a:ext>
            </a:extLst>
          </p:cNvPr>
          <p:cNvCxnSpPr>
            <a:cxnSpLocks/>
          </p:cNvCxnSpPr>
          <p:nvPr userDrawn="1"/>
        </p:nvCxnSpPr>
        <p:spPr>
          <a:xfrm>
            <a:off x="406241" y="183933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igura a mano libera: Forma 13">
            <a:extLst>
              <a:ext uri="{FF2B5EF4-FFF2-40B4-BE49-F238E27FC236}">
                <a16:creationId xmlns:a16="http://schemas.microsoft.com/office/drawing/2014/main" id="{560F3E26-F530-48F5-983F-9DCFF41D4F39}"/>
              </a:ext>
            </a:extLst>
          </p:cNvPr>
          <p:cNvSpPr/>
          <p:nvPr userDrawn="1"/>
        </p:nvSpPr>
        <p:spPr>
          <a:xfrm>
            <a:off x="5292348" y="1"/>
            <a:ext cx="2279742" cy="1267785"/>
          </a:xfrm>
          <a:custGeom>
            <a:avLst/>
            <a:gdLst>
              <a:gd name="connsiteX0" fmla="*/ 0 w 2279742"/>
              <a:gd name="connsiteY0" fmla="*/ 0 h 1267785"/>
              <a:gd name="connsiteX1" fmla="*/ 138700 w 2279742"/>
              <a:gd name="connsiteY1" fmla="*/ 0 h 1267785"/>
              <a:gd name="connsiteX2" fmla="*/ 138700 w 2279742"/>
              <a:gd name="connsiteY2" fmla="*/ 1078193 h 1267785"/>
              <a:gd name="connsiteX3" fmla="*/ 2002733 w 2279742"/>
              <a:gd name="connsiteY3" fmla="*/ 0 h 1267785"/>
              <a:gd name="connsiteX4" fmla="*/ 2279742 w 2279742"/>
              <a:gd name="connsiteY4" fmla="*/ 0 h 1267785"/>
              <a:gd name="connsiteX5" fmla="*/ 104026 w 2279742"/>
              <a:gd name="connsiteY5" fmla="*/ 1258503 h 1267785"/>
              <a:gd name="connsiteX6" fmla="*/ 69351 w 2279742"/>
              <a:gd name="connsiteY6" fmla="*/ 1267785 h 1267785"/>
              <a:gd name="connsiteX7" fmla="*/ 0 w 2279742"/>
              <a:gd name="connsiteY7" fmla="*/ 1198436 h 126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79742" h="1267785">
                <a:moveTo>
                  <a:pt x="0" y="0"/>
                </a:moveTo>
                <a:lnTo>
                  <a:pt x="138700" y="0"/>
                </a:lnTo>
                <a:lnTo>
                  <a:pt x="138700" y="1078193"/>
                </a:lnTo>
                <a:lnTo>
                  <a:pt x="2002733" y="0"/>
                </a:lnTo>
                <a:lnTo>
                  <a:pt x="2279742" y="0"/>
                </a:lnTo>
                <a:lnTo>
                  <a:pt x="104026" y="1258503"/>
                </a:lnTo>
                <a:cubicBezTo>
                  <a:pt x="93484" y="1264595"/>
                  <a:pt x="81523" y="1267796"/>
                  <a:pt x="69351" y="1267785"/>
                </a:cubicBezTo>
                <a:cubicBezTo>
                  <a:pt x="31049" y="1267785"/>
                  <a:pt x="0" y="1236737"/>
                  <a:pt x="0" y="1198436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igura a mano libera: Forma 15">
            <a:extLst>
              <a:ext uri="{FF2B5EF4-FFF2-40B4-BE49-F238E27FC236}">
                <a16:creationId xmlns:a16="http://schemas.microsoft.com/office/drawing/2014/main" id="{5C97701E-DAF9-4174-AA91-DA203CD27D6A}"/>
              </a:ext>
            </a:extLst>
          </p:cNvPr>
          <p:cNvSpPr/>
          <p:nvPr userDrawn="1"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e 17">
            <a:extLst>
              <a:ext uri="{FF2B5EF4-FFF2-40B4-BE49-F238E27FC236}">
                <a16:creationId xmlns:a16="http://schemas.microsoft.com/office/drawing/2014/main" id="{4F765374-1A4B-41DC-9E75-A95A6C655328}"/>
              </a:ext>
            </a:extLst>
          </p:cNvPr>
          <p:cNvSpPr/>
          <p:nvPr userDrawn="1"/>
        </p:nvSpPr>
        <p:spPr>
          <a:xfrm>
            <a:off x="1569044" y="514898"/>
            <a:ext cx="2393351" cy="23284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igura a mano libera: Forma 19">
            <a:extLst>
              <a:ext uri="{FF2B5EF4-FFF2-40B4-BE49-F238E27FC236}">
                <a16:creationId xmlns:a16="http://schemas.microsoft.com/office/drawing/2014/main" id="{7618DB8E-B14E-42E2-B454-6F4F36A8A9D9}"/>
              </a:ext>
            </a:extLst>
          </p:cNvPr>
          <p:cNvSpPr/>
          <p:nvPr userDrawn="1"/>
        </p:nvSpPr>
        <p:spPr>
          <a:xfrm flipH="1">
            <a:off x="0" y="2949740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Arco 21">
            <a:extLst>
              <a:ext uri="{FF2B5EF4-FFF2-40B4-BE49-F238E27FC236}">
                <a16:creationId xmlns:a16="http://schemas.microsoft.com/office/drawing/2014/main" id="{97666F55-03F1-4D18-9653-0F360E127A7E}"/>
              </a:ext>
            </a:extLst>
          </p:cNvPr>
          <p:cNvSpPr/>
          <p:nvPr userDrawn="1"/>
        </p:nvSpPr>
        <p:spPr>
          <a:xfrm rot="16200000">
            <a:off x="1539683" y="4203427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4DE1A06-8754-4870-9E44-E39BADAD9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93208" y="2743200"/>
            <a:ext cx="6592824" cy="2386584"/>
          </a:xfrm>
        </p:spPr>
        <p:txBody>
          <a:bodyPr rtlCol="0" anchor="b"/>
          <a:lstStyle>
            <a:lvl1pPr algn="r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527F020-BBC3-49BB-91C2-5B2CBD64B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3208" y="5221224"/>
            <a:ext cx="6592824" cy="996696"/>
          </a:xfrm>
        </p:spPr>
        <p:txBody>
          <a:bodyPr rtlCol="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010415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e 9">
            <a:extLst>
              <a:ext uri="{FF2B5EF4-FFF2-40B4-BE49-F238E27FC236}">
                <a16:creationId xmlns:a16="http://schemas.microsoft.com/office/drawing/2014/main" id="{AFA665D7-34D0-4262-B345-9B1A1BA8DA17}"/>
              </a:ext>
            </a:extLst>
          </p:cNvPr>
          <p:cNvSpPr/>
          <p:nvPr userDrawn="1"/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Arco 11">
            <a:extLst>
              <a:ext uri="{FF2B5EF4-FFF2-40B4-BE49-F238E27FC236}">
                <a16:creationId xmlns:a16="http://schemas.microsoft.com/office/drawing/2014/main" id="{39ECC553-79E5-4B14-89C9-4DAD2B1021B1}"/>
              </a:ext>
            </a:extLst>
          </p:cNvPr>
          <p:cNvSpPr/>
          <p:nvPr userDrawn="1"/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id="{55797934-7E2B-4F94-89C4-0279413FF821}"/>
              </a:ext>
            </a:extLst>
          </p:cNvPr>
          <p:cNvSpPr/>
          <p:nvPr userDrawn="1"/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0432" y="1399032"/>
            <a:ext cx="3236976" cy="4069080"/>
          </a:xfrm>
        </p:spPr>
        <p:txBody>
          <a:bodyPr rtlCol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8152" y="1527048"/>
            <a:ext cx="5111496" cy="3931920"/>
          </a:xfrm>
        </p:spPr>
        <p:txBody>
          <a:bodyPr rtlCol="0" anchor="ctr"/>
          <a:lstStyle>
            <a:lvl1pPr marL="0" indent="0">
              <a:buNone/>
              <a:defRPr/>
            </a:lvl1pPr>
            <a:lvl2pPr marL="228600">
              <a:defRPr/>
            </a:lvl2pPr>
            <a:lvl3pPr marL="457200">
              <a:defRPr/>
            </a:lvl3pPr>
            <a:lvl4pPr>
              <a:buNone/>
              <a:defRPr/>
            </a:lvl4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it-IT" noProof="0">
                <a:solidFill>
                  <a:prstClr val="black">
                    <a:tint val="75000"/>
                  </a:prstClr>
                </a:solidFill>
              </a:rPr>
              <a:t>03/09/20XX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it-IT" noProof="0">
                <a:solidFill>
                  <a:prstClr val="black">
                    <a:tint val="75000"/>
                  </a:prstClr>
                </a:solidFill>
              </a:rPr>
              <a:t>Titolo presentazione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it-IT" noProof="0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 noProof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944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 2 immagini picco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immagine 21">
            <a:extLst>
              <a:ext uri="{FF2B5EF4-FFF2-40B4-BE49-F238E27FC236}">
                <a16:creationId xmlns:a16="http://schemas.microsoft.com/office/drawing/2014/main" id="{5A614E3F-4FB2-4152-A59C-941C908D7B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00479" y="1150210"/>
            <a:ext cx="2207046" cy="2204178"/>
          </a:xfrm>
          <a:custGeom>
            <a:avLst/>
            <a:gdLst>
              <a:gd name="connsiteX0" fmla="*/ 1098749 w 2207046"/>
              <a:gd name="connsiteY0" fmla="*/ 0 h 2204178"/>
              <a:gd name="connsiteX1" fmla="*/ 2201707 w 2207046"/>
              <a:gd name="connsiteY1" fmla="*/ 995326 h 2204178"/>
              <a:gd name="connsiteX2" fmla="*/ 2207046 w 2207046"/>
              <a:gd name="connsiteY2" fmla="*/ 1101058 h 2204178"/>
              <a:gd name="connsiteX3" fmla="*/ 2207046 w 2207046"/>
              <a:gd name="connsiteY3" fmla="*/ 1116306 h 2204178"/>
              <a:gd name="connsiteX4" fmla="*/ 2201707 w 2207046"/>
              <a:gd name="connsiteY4" fmla="*/ 1222039 h 2204178"/>
              <a:gd name="connsiteX5" fmla="*/ 1322187 w 2207046"/>
              <a:gd name="connsiteY5" fmla="*/ 2194840 h 2204178"/>
              <a:gd name="connsiteX6" fmla="*/ 1260999 w 2207046"/>
              <a:gd name="connsiteY6" fmla="*/ 2204178 h 2204178"/>
              <a:gd name="connsiteX7" fmla="*/ 936500 w 2207046"/>
              <a:gd name="connsiteY7" fmla="*/ 2204178 h 2204178"/>
              <a:gd name="connsiteX8" fmla="*/ 875311 w 2207046"/>
              <a:gd name="connsiteY8" fmla="*/ 2194840 h 2204178"/>
              <a:gd name="connsiteX9" fmla="*/ 12592 w 2207046"/>
              <a:gd name="connsiteY9" fmla="*/ 1332120 h 2204178"/>
              <a:gd name="connsiteX10" fmla="*/ 0 w 2207046"/>
              <a:gd name="connsiteY10" fmla="*/ 1249617 h 2204178"/>
              <a:gd name="connsiteX11" fmla="*/ 0 w 2207046"/>
              <a:gd name="connsiteY11" fmla="*/ 967747 h 2204178"/>
              <a:gd name="connsiteX12" fmla="*/ 12592 w 2207046"/>
              <a:gd name="connsiteY12" fmla="*/ 885244 h 2204178"/>
              <a:gd name="connsiteX13" fmla="*/ 1098749 w 2207046"/>
              <a:gd name="connsiteY13" fmla="*/ 0 h 2204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07046" h="2204178">
                <a:moveTo>
                  <a:pt x="1098749" y="0"/>
                </a:moveTo>
                <a:cubicBezTo>
                  <a:pt x="1672788" y="0"/>
                  <a:pt x="2144931" y="436266"/>
                  <a:pt x="2201707" y="995326"/>
                </a:cubicBezTo>
                <a:lnTo>
                  <a:pt x="2207046" y="1101058"/>
                </a:lnTo>
                <a:lnTo>
                  <a:pt x="2207046" y="1116306"/>
                </a:lnTo>
                <a:lnTo>
                  <a:pt x="2201707" y="1222039"/>
                </a:lnTo>
                <a:cubicBezTo>
                  <a:pt x="2152501" y="1706557"/>
                  <a:pt x="1791308" y="2098844"/>
                  <a:pt x="1322187" y="2194840"/>
                </a:cubicBezTo>
                <a:lnTo>
                  <a:pt x="1260999" y="2204178"/>
                </a:lnTo>
                <a:lnTo>
                  <a:pt x="936500" y="2204178"/>
                </a:lnTo>
                <a:lnTo>
                  <a:pt x="875311" y="2194840"/>
                </a:lnTo>
                <a:cubicBezTo>
                  <a:pt x="442276" y="2106228"/>
                  <a:pt x="101204" y="1765156"/>
                  <a:pt x="12592" y="1332120"/>
                </a:cubicBezTo>
                <a:lnTo>
                  <a:pt x="0" y="1249617"/>
                </a:lnTo>
                <a:lnTo>
                  <a:pt x="0" y="967747"/>
                </a:lnTo>
                <a:lnTo>
                  <a:pt x="12592" y="885244"/>
                </a:lnTo>
                <a:cubicBezTo>
                  <a:pt x="115972" y="380036"/>
                  <a:pt x="562980" y="0"/>
                  <a:pt x="1098749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/>
            </a:lvl1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21" name="Segnaposto immagine 20">
            <a:extLst>
              <a:ext uri="{FF2B5EF4-FFF2-40B4-BE49-F238E27FC236}">
                <a16:creationId xmlns:a16="http://schemas.microsoft.com/office/drawing/2014/main" id="{8A1F486A-F545-4642-B1CB-5356704413D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444632" y="2579683"/>
            <a:ext cx="3096807" cy="3096807"/>
          </a:xfrm>
          <a:custGeom>
            <a:avLst/>
            <a:gdLst>
              <a:gd name="connsiteX0" fmla="*/ 1548404 w 3096807"/>
              <a:gd name="connsiteY0" fmla="*/ 0 h 3096807"/>
              <a:gd name="connsiteX1" fmla="*/ 3096807 w 3096807"/>
              <a:gd name="connsiteY1" fmla="*/ 1548404 h 3096807"/>
              <a:gd name="connsiteX2" fmla="*/ 1548404 w 3096807"/>
              <a:gd name="connsiteY2" fmla="*/ 3096807 h 3096807"/>
              <a:gd name="connsiteX3" fmla="*/ 0 w 3096807"/>
              <a:gd name="connsiteY3" fmla="*/ 1548404 h 3096807"/>
              <a:gd name="connsiteX4" fmla="*/ 1548404 w 3096807"/>
              <a:gd name="connsiteY4" fmla="*/ 0 h 309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96807" h="3096807">
                <a:moveTo>
                  <a:pt x="1548404" y="0"/>
                </a:moveTo>
                <a:cubicBezTo>
                  <a:pt x="2403564" y="0"/>
                  <a:pt x="3096807" y="693243"/>
                  <a:pt x="3096807" y="1548404"/>
                </a:cubicBezTo>
                <a:cubicBezTo>
                  <a:pt x="3096807" y="2403564"/>
                  <a:pt x="2403564" y="3096807"/>
                  <a:pt x="1548404" y="3096807"/>
                </a:cubicBezTo>
                <a:cubicBezTo>
                  <a:pt x="693243" y="3096807"/>
                  <a:pt x="0" y="2403564"/>
                  <a:pt x="0" y="1548404"/>
                </a:cubicBezTo>
                <a:cubicBezTo>
                  <a:pt x="0" y="693243"/>
                  <a:pt x="693243" y="0"/>
                  <a:pt x="1548404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/>
            </a:lvl1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496" y="365124"/>
            <a:ext cx="5806440" cy="1325880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496" y="1825625"/>
            <a:ext cx="5806440" cy="4352544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buNone/>
              <a:defRPr sz="2400"/>
            </a:lvl1pPr>
            <a:lvl2pPr marL="228600">
              <a:lnSpc>
                <a:spcPct val="110000"/>
              </a:lnSpc>
              <a:defRPr sz="2000"/>
            </a:lvl2pPr>
            <a:lvl3pPr marL="457200">
              <a:lnSpc>
                <a:spcPct val="110000"/>
              </a:lnSpc>
              <a:defRPr sz="1800"/>
            </a:lvl3pPr>
            <a:lvl4pPr marL="685800">
              <a:lnSpc>
                <a:spcPct val="110000"/>
              </a:lnSpc>
              <a:defRPr sz="1600"/>
            </a:lvl4pPr>
            <a:lvl5pPr>
              <a:lnSpc>
                <a:spcPct val="110000"/>
              </a:lnSpc>
              <a:defRPr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it-IT" noProof="0">
                <a:solidFill>
                  <a:prstClr val="black">
                    <a:tint val="75000"/>
                  </a:prstClr>
                </a:solidFill>
              </a:rPr>
              <a:t>03/09/20XX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it-IT" noProof="0">
                <a:solidFill>
                  <a:prstClr val="black">
                    <a:tint val="75000"/>
                  </a:prstClr>
                </a:solidFill>
              </a:rPr>
              <a:t>Titolo presentazione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it-IT" noProof="0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E8E71C73-7BAD-4838-88C1-42E045A9D179}"/>
              </a:ext>
            </a:extLst>
          </p:cNvPr>
          <p:cNvSpPr/>
          <p:nvPr userDrawn="1"/>
        </p:nvSpPr>
        <p:spPr>
          <a:xfrm>
            <a:off x="10249620" y="1555068"/>
            <a:ext cx="819303" cy="79707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44560922-5803-412D-880B-065E75DCBC0A}"/>
              </a:ext>
            </a:extLst>
          </p:cNvPr>
          <p:cNvSpPr/>
          <p:nvPr userDrawn="1"/>
        </p:nvSpPr>
        <p:spPr>
          <a:xfrm>
            <a:off x="7590089" y="4034393"/>
            <a:ext cx="876704" cy="876704"/>
          </a:xfrm>
          <a:prstGeom prst="rect">
            <a:avLst/>
          </a:prstGeom>
          <a:noFill/>
          <a:ln w="127000">
            <a:solidFill>
              <a:schemeClr val="accent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0839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e 6">
            <a:extLst>
              <a:ext uri="{FF2B5EF4-FFF2-40B4-BE49-F238E27FC236}">
                <a16:creationId xmlns:a16="http://schemas.microsoft.com/office/drawing/2014/main" id="{200EACD1-D216-4037-8AFF-80CF273586DF}"/>
              </a:ext>
            </a:extLst>
          </p:cNvPr>
          <p:cNvSpPr/>
          <p:nvPr userDrawn="1"/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co 7">
            <a:extLst>
              <a:ext uri="{FF2B5EF4-FFF2-40B4-BE49-F238E27FC236}">
                <a16:creationId xmlns:a16="http://schemas.microsoft.com/office/drawing/2014/main" id="{F941DE04-3FEA-4A57-B200-F9F6A765C792}"/>
              </a:ext>
            </a:extLst>
          </p:cNvPr>
          <p:cNvSpPr/>
          <p:nvPr userDrawn="1"/>
        </p:nvSpPr>
        <p:spPr>
          <a:xfrm rot="9222429" flipV="1">
            <a:off x="2494119" y="-28502"/>
            <a:ext cx="6816262" cy="68162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id="{A565C7B4-4152-4548-A771-EB148A028FDB}"/>
              </a:ext>
            </a:extLst>
          </p:cNvPr>
          <p:cNvSpPr/>
          <p:nvPr userDrawn="1"/>
        </p:nvSpPr>
        <p:spPr>
          <a:xfrm>
            <a:off x="8165417" y="5241988"/>
            <a:ext cx="759403" cy="73880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A04C0001-5D76-45A0-A9F4-7172BDDD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9272" y="1380744"/>
            <a:ext cx="5559552" cy="2514600"/>
          </a:xfrm>
        </p:spPr>
        <p:txBody>
          <a:bodyPr rtlCol="0"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19272" y="4078224"/>
            <a:ext cx="5559552" cy="1536192"/>
          </a:xfrm>
        </p:spPr>
        <p:txBody>
          <a:bodyPr rtlCol="0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785573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496" y="365125"/>
            <a:ext cx="10515600" cy="1325563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576" y="1911096"/>
            <a:ext cx="9829800" cy="3859742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it-IT" noProof="0">
                <a:solidFill>
                  <a:prstClr val="black">
                    <a:tint val="75000"/>
                  </a:prstClr>
                </a:solidFill>
              </a:rPr>
              <a:t>03/09/20XX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it-IT" noProof="0">
                <a:solidFill>
                  <a:prstClr val="black">
                    <a:tint val="75000"/>
                  </a:prstClr>
                </a:solidFill>
              </a:rPr>
              <a:t>Titolo presentazione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it-IT" noProof="0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igura a mano libera: Forma 6">
            <a:extLst>
              <a:ext uri="{FF2B5EF4-FFF2-40B4-BE49-F238E27FC236}">
                <a16:creationId xmlns:a16="http://schemas.microsoft.com/office/drawing/2014/main" id="{23DA7759-3209-4FE2-96D1-4EEDD81E9EA0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igura a mano libera: Forma 7">
            <a:extLst>
              <a:ext uri="{FF2B5EF4-FFF2-40B4-BE49-F238E27FC236}">
                <a16:creationId xmlns:a16="http://schemas.microsoft.com/office/drawing/2014/main" id="{41460DAD-8769-4C9F-9C8C-BB0443909D76}"/>
              </a:ext>
            </a:extLst>
          </p:cNvPr>
          <p:cNvSpPr/>
          <p:nvPr/>
        </p:nvSpPr>
        <p:spPr>
          <a:xfrm flipH="1">
            <a:off x="12353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5081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it-IT" noProof="0">
                <a:solidFill>
                  <a:prstClr val="black">
                    <a:tint val="75000"/>
                  </a:prstClr>
                </a:solidFill>
              </a:rPr>
              <a:t>03/09/20XX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it-IT" noProof="0">
                <a:solidFill>
                  <a:prstClr val="black">
                    <a:tint val="75000"/>
                  </a:prstClr>
                </a:solidFill>
              </a:rPr>
              <a:t>Titolo presentazione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it-IT" noProof="0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igura a mano libera: Forma 5">
            <a:extLst>
              <a:ext uri="{FF2B5EF4-FFF2-40B4-BE49-F238E27FC236}">
                <a16:creationId xmlns:a16="http://schemas.microsoft.com/office/drawing/2014/main" id="{DC13EF9C-0B5A-4364-91AA-E5DD5B536E54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igura a mano libera: Forma 6">
            <a:extLst>
              <a:ext uri="{FF2B5EF4-FFF2-40B4-BE49-F238E27FC236}">
                <a16:creationId xmlns:a16="http://schemas.microsoft.com/office/drawing/2014/main" id="{8F674475-6327-490A-BD7F-084F5C07F2E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egnaposto contenuto 2">
            <a:extLst>
              <a:ext uri="{FF2B5EF4-FFF2-40B4-BE49-F238E27FC236}">
                <a16:creationId xmlns:a16="http://schemas.microsoft.com/office/drawing/2014/main" id="{4753B078-30BA-4AB9-A020-EE8D9404B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11096"/>
            <a:ext cx="10515600" cy="3859742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898923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citazione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immagine 5">
            <a:extLst>
              <a:ext uri="{FF2B5EF4-FFF2-40B4-BE49-F238E27FC236}">
                <a16:creationId xmlns:a16="http://schemas.microsoft.com/office/drawing/2014/main" id="{63E3FD7E-C80A-4707-A8E9-4134DF91F3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6858000"/>
          </a:xfrm>
        </p:spPr>
        <p:txBody>
          <a:bodyPr rtlCol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10" name="Titolo 9">
            <a:extLst>
              <a:ext uri="{FF2B5EF4-FFF2-40B4-BE49-F238E27FC236}">
                <a16:creationId xmlns:a16="http://schemas.microsoft.com/office/drawing/2014/main" id="{10EC23F5-CD2E-4207-A4E6-73BDFF74D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1500" y="370600"/>
            <a:ext cx="5923842" cy="5923842"/>
          </a:xfrm>
          <a:custGeom>
            <a:avLst/>
            <a:gdLst>
              <a:gd name="connsiteX0" fmla="*/ 2961921 w 5923842"/>
              <a:gd name="connsiteY0" fmla="*/ 0 h 5923842"/>
              <a:gd name="connsiteX1" fmla="*/ 5923842 w 5923842"/>
              <a:gd name="connsiteY1" fmla="*/ 2961921 h 5923842"/>
              <a:gd name="connsiteX2" fmla="*/ 2961921 w 5923842"/>
              <a:gd name="connsiteY2" fmla="*/ 5923842 h 5923842"/>
              <a:gd name="connsiteX3" fmla="*/ 0 w 5923842"/>
              <a:gd name="connsiteY3" fmla="*/ 2961921 h 5923842"/>
              <a:gd name="connsiteX4" fmla="*/ 2961921 w 5923842"/>
              <a:gd name="connsiteY4" fmla="*/ 0 h 5923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23842" h="5923842">
                <a:moveTo>
                  <a:pt x="2961921" y="0"/>
                </a:moveTo>
                <a:cubicBezTo>
                  <a:pt x="4597745" y="0"/>
                  <a:pt x="5923842" y="1326097"/>
                  <a:pt x="5923842" y="2961921"/>
                </a:cubicBezTo>
                <a:cubicBezTo>
                  <a:pt x="5923842" y="4597745"/>
                  <a:pt x="4597745" y="5923842"/>
                  <a:pt x="2961921" y="5923842"/>
                </a:cubicBezTo>
                <a:cubicBezTo>
                  <a:pt x="1326097" y="5923842"/>
                  <a:pt x="0" y="4597745"/>
                  <a:pt x="0" y="2961921"/>
                </a:cubicBezTo>
                <a:cubicBezTo>
                  <a:pt x="0" y="1326097"/>
                  <a:pt x="1326097" y="0"/>
                  <a:pt x="2961921" y="0"/>
                </a:cubicBezTo>
                <a:close/>
              </a:path>
            </a:pathLst>
          </a:custGeom>
          <a:solidFill>
            <a:schemeClr val="bg1">
              <a:alpha val="95000"/>
            </a:schemeClr>
          </a:solidFill>
        </p:spPr>
        <p:txBody>
          <a:bodyPr wrap="square" lIns="457200" rIns="457200" bIns="2331720" rtlCol="0" anchor="b" anchorCtr="0">
            <a:noAutofit/>
          </a:bodyPr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575304" y="4379976"/>
            <a:ext cx="5038344" cy="713232"/>
          </a:xfrm>
        </p:spPr>
        <p:txBody>
          <a:bodyPr rtlCol="0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11" name="Segnaposto data 10">
            <a:extLst>
              <a:ext uri="{FF2B5EF4-FFF2-40B4-BE49-F238E27FC236}">
                <a16:creationId xmlns:a16="http://schemas.microsoft.com/office/drawing/2014/main" id="{6B76FE53-FB67-4871-8485-71BAAFD7D1B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 rtl="0">
              <a:defRPr/>
            </a:pPr>
            <a:r>
              <a:rPr lang="it-IT" noProof="0"/>
              <a:t>03/09/20XX</a:t>
            </a:r>
          </a:p>
        </p:txBody>
      </p:sp>
      <p:sp>
        <p:nvSpPr>
          <p:cNvPr id="12" name="Segnaposto piè di pagina 11">
            <a:extLst>
              <a:ext uri="{FF2B5EF4-FFF2-40B4-BE49-F238E27FC236}">
                <a16:creationId xmlns:a16="http://schemas.microsoft.com/office/drawing/2014/main" id="{AD26FED4-1CE2-444B-A77E-EB3CB505AF1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 rtl="0">
              <a:defRPr/>
            </a:pPr>
            <a:r>
              <a:rPr lang="it-IT" noProof="0"/>
              <a:t>Titolo presentazione</a:t>
            </a:r>
          </a:p>
        </p:txBody>
      </p:sp>
      <p:sp>
        <p:nvSpPr>
          <p:cNvPr id="13" name="Segnaposto numero diapositiva 12">
            <a:extLst>
              <a:ext uri="{FF2B5EF4-FFF2-40B4-BE49-F238E27FC236}">
                <a16:creationId xmlns:a16="http://schemas.microsoft.com/office/drawing/2014/main" id="{28FD25AA-10CC-48D8-9577-257871107B9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it-IT" noProof="0" smtClean="0"/>
              <a:pPr>
                <a:defRPr/>
              </a:pPr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20328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7ABFD05-2CB2-4A7E-89E7-57615BA82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F9532B8-D460-476D-816F-725E8D96C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6F7120F-70AF-4ED5-B364-3AA55C6B4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3D8B65F-F709-469F-9961-4D01896CA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it-IT" noProof="0">
                <a:solidFill>
                  <a:prstClr val="black">
                    <a:tint val="75000"/>
                  </a:prstClr>
                </a:solidFill>
              </a:rPr>
              <a:t>03/09/20XX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781C6BC-B23D-48BC-AD44-654DDB8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it-IT" noProof="0">
                <a:solidFill>
                  <a:prstClr val="black">
                    <a:tint val="75000"/>
                  </a:prstClr>
                </a:solidFill>
              </a:rPr>
              <a:t>Titolo presentazione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100D60B-86A1-479D-BCE8-06D2C3DB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it-IT" noProof="0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igura a mano libera: Forma 7">
            <a:extLst>
              <a:ext uri="{FF2B5EF4-FFF2-40B4-BE49-F238E27FC236}">
                <a16:creationId xmlns:a16="http://schemas.microsoft.com/office/drawing/2014/main" id="{B4EC5136-99DA-40B5-8F79-5C3A56D38BA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4F8FB775-26C4-41BA-837C-4478D48D215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6906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it-IT" noProof="0">
                <a:solidFill>
                  <a:prstClr val="black">
                    <a:tint val="75000"/>
                  </a:prstClr>
                </a:solidFill>
              </a:rPr>
              <a:t>03/09/20XX</a:t>
            </a:r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it-IT" noProof="0">
                <a:solidFill>
                  <a:prstClr val="black">
                    <a:tint val="75000"/>
                  </a:prstClr>
                </a:solidFill>
              </a:rPr>
              <a:t>Titolo presentazione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it-IT" noProof="0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igura a mano libera: Forma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igura a mano libera: Forma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594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 3 colon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3291840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53128" y="1681163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53128" y="2505075"/>
            <a:ext cx="3291840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it-IT" noProof="0">
                <a:solidFill>
                  <a:prstClr val="black">
                    <a:tint val="75000"/>
                  </a:prstClr>
                </a:solidFill>
              </a:rPr>
              <a:t>03/09/20XX</a:t>
            </a:r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it-IT" noProof="0">
                <a:solidFill>
                  <a:prstClr val="black">
                    <a:tint val="75000"/>
                  </a:prstClr>
                </a:solidFill>
              </a:rPr>
              <a:t>Titolo presentazione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it-IT" noProof="0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igura a mano libera: Forma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igura a mano libera: Forma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egnaposto testo 4">
            <a:extLst>
              <a:ext uri="{FF2B5EF4-FFF2-40B4-BE49-F238E27FC236}">
                <a16:creationId xmlns:a16="http://schemas.microsoft.com/office/drawing/2014/main" id="{ACF5677B-E56F-4452-ADDC-DA0E20A955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65008" y="1681163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3" name="Segnaposto contenuto 5">
            <a:extLst>
              <a:ext uri="{FF2B5EF4-FFF2-40B4-BE49-F238E27FC236}">
                <a16:creationId xmlns:a16="http://schemas.microsoft.com/office/drawing/2014/main" id="{865D9C09-AB3B-40EB-B1DA-9C6D7234345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65008" y="2505075"/>
            <a:ext cx="3291840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567273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 con 2 immagini med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egnaposto immagine 19">
            <a:extLst>
              <a:ext uri="{FF2B5EF4-FFF2-40B4-BE49-F238E27FC236}">
                <a16:creationId xmlns:a16="http://schemas.microsoft.com/office/drawing/2014/main" id="{FAA9DFF3-1B49-48A9-BF8A-57DD7D07CFA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01259" y="2727729"/>
            <a:ext cx="4290740" cy="4130271"/>
          </a:xfrm>
          <a:custGeom>
            <a:avLst/>
            <a:gdLst>
              <a:gd name="connsiteX0" fmla="*/ 2503809 w 4290740"/>
              <a:gd name="connsiteY0" fmla="*/ 0 h 4130271"/>
              <a:gd name="connsiteX1" fmla="*/ 4198398 w 4290740"/>
              <a:gd name="connsiteY1" fmla="*/ 660580 h 4130271"/>
              <a:gd name="connsiteX2" fmla="*/ 4290740 w 4290740"/>
              <a:gd name="connsiteY2" fmla="*/ 751285 h 4130271"/>
              <a:gd name="connsiteX3" fmla="*/ 4290740 w 4290740"/>
              <a:gd name="connsiteY3" fmla="*/ 4130271 h 4130271"/>
              <a:gd name="connsiteX4" fmla="*/ 604508 w 4290740"/>
              <a:gd name="connsiteY4" fmla="*/ 4130271 h 4130271"/>
              <a:gd name="connsiteX5" fmla="*/ 461940 w 4290740"/>
              <a:gd name="connsiteY5" fmla="*/ 3953232 h 4130271"/>
              <a:gd name="connsiteX6" fmla="*/ 0 w 4290740"/>
              <a:gd name="connsiteY6" fmla="*/ 2503809 h 4130271"/>
              <a:gd name="connsiteX7" fmla="*/ 2503809 w 4290740"/>
              <a:gd name="connsiteY7" fmla="*/ 0 h 4130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90740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0" y="751285"/>
                </a:lnTo>
                <a:lnTo>
                  <a:pt x="4290740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/>
            </a:lvl1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21" name="Segnaposto immagine 20">
            <a:extLst>
              <a:ext uri="{FF2B5EF4-FFF2-40B4-BE49-F238E27FC236}">
                <a16:creationId xmlns:a16="http://schemas.microsoft.com/office/drawing/2014/main" id="{5CFEFC13-B998-4A6F-A7ED-411E266D2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61609" y="0"/>
            <a:ext cx="3519311" cy="3007909"/>
          </a:xfrm>
          <a:custGeom>
            <a:avLst/>
            <a:gdLst>
              <a:gd name="connsiteX0" fmla="*/ 519779 w 3519311"/>
              <a:gd name="connsiteY0" fmla="*/ 0 h 3007909"/>
              <a:gd name="connsiteX1" fmla="*/ 2999531 w 3519311"/>
              <a:gd name="connsiteY1" fmla="*/ 0 h 3007909"/>
              <a:gd name="connsiteX2" fmla="*/ 3003920 w 3519311"/>
              <a:gd name="connsiteY2" fmla="*/ 3989 h 3007909"/>
              <a:gd name="connsiteX3" fmla="*/ 3519311 w 3519311"/>
              <a:gd name="connsiteY3" fmla="*/ 1248253 h 3007909"/>
              <a:gd name="connsiteX4" fmla="*/ 1759655 w 3519311"/>
              <a:gd name="connsiteY4" fmla="*/ 3007909 h 3007909"/>
              <a:gd name="connsiteX5" fmla="*/ 9084 w 3519311"/>
              <a:gd name="connsiteY5" fmla="*/ 1428168 h 3007909"/>
              <a:gd name="connsiteX6" fmla="*/ 0 w 3519311"/>
              <a:gd name="connsiteY6" fmla="*/ 1248273 h 3007909"/>
              <a:gd name="connsiteX7" fmla="*/ 0 w 3519311"/>
              <a:gd name="connsiteY7" fmla="*/ 1248233 h 3007909"/>
              <a:gd name="connsiteX8" fmla="*/ 9084 w 3519311"/>
              <a:gd name="connsiteY8" fmla="*/ 1068339 h 3007909"/>
              <a:gd name="connsiteX9" fmla="*/ 515391 w 3519311"/>
              <a:gd name="connsiteY9" fmla="*/ 3989 h 3007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19311" h="3007909">
                <a:moveTo>
                  <a:pt x="519779" y="0"/>
                </a:moveTo>
                <a:lnTo>
                  <a:pt x="2999531" y="0"/>
                </a:lnTo>
                <a:lnTo>
                  <a:pt x="3003920" y="3989"/>
                </a:lnTo>
                <a:cubicBezTo>
                  <a:pt x="3322355" y="322424"/>
                  <a:pt x="3519311" y="762338"/>
                  <a:pt x="3519311" y="1248253"/>
                </a:cubicBezTo>
                <a:cubicBezTo>
                  <a:pt x="3519311" y="2220084"/>
                  <a:pt x="2731486" y="3007909"/>
                  <a:pt x="1759655" y="3007909"/>
                </a:cubicBezTo>
                <a:cubicBezTo>
                  <a:pt x="848565" y="3007909"/>
                  <a:pt x="99196" y="2315485"/>
                  <a:pt x="9084" y="1428168"/>
                </a:cubicBezTo>
                <a:lnTo>
                  <a:pt x="0" y="1248273"/>
                </a:lnTo>
                <a:lnTo>
                  <a:pt x="0" y="1248233"/>
                </a:lnTo>
                <a:lnTo>
                  <a:pt x="9084" y="1068339"/>
                </a:lnTo>
                <a:cubicBezTo>
                  <a:pt x="51137" y="654258"/>
                  <a:pt x="236761" y="282620"/>
                  <a:pt x="515391" y="3989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/>
            </a:lvl1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B7BFFB5A-A05C-4B0C-905C-5884361304B2}"/>
              </a:ext>
            </a:extLst>
          </p:cNvPr>
          <p:cNvSpPr/>
          <p:nvPr userDrawn="1"/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Arco 11">
            <a:extLst>
              <a:ext uri="{FF2B5EF4-FFF2-40B4-BE49-F238E27FC236}">
                <a16:creationId xmlns:a16="http://schemas.microsoft.com/office/drawing/2014/main" id="{9F33AC6C-4807-4785-AE9F-84BFEEDA9F7E}"/>
              </a:ext>
            </a:extLst>
          </p:cNvPr>
          <p:cNvSpPr/>
          <p:nvPr userDrawn="1"/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65760"/>
            <a:ext cx="5120640" cy="1325880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it-IT" noProof="0">
                <a:solidFill>
                  <a:prstClr val="black">
                    <a:tint val="75000"/>
                  </a:prstClr>
                </a:solidFill>
              </a:rPr>
              <a:t>03/09/20XX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it-IT" noProof="0">
                <a:solidFill>
                  <a:prstClr val="black">
                    <a:tint val="75000"/>
                  </a:prstClr>
                </a:solidFill>
              </a:rPr>
              <a:t>Titolo presentazione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it-IT" noProof="0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contenuto 2">
            <a:extLst>
              <a:ext uri="{FF2B5EF4-FFF2-40B4-BE49-F238E27FC236}">
                <a16:creationId xmlns:a16="http://schemas.microsoft.com/office/drawing/2014/main" id="{4753B078-30BA-4AB9-A020-EE8D9404B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828800"/>
            <a:ext cx="5093208" cy="4352544"/>
          </a:xfrm>
        </p:spPr>
        <p:txBody>
          <a:bodyPr rtlCol="0"/>
          <a:lstStyle>
            <a:lvl1pPr marL="0" indent="0">
              <a:buNone/>
              <a:defRPr sz="2400"/>
            </a:lvl1pPr>
            <a:lvl2pPr marL="228600">
              <a:defRPr/>
            </a:lvl2pPr>
            <a:lvl3pPr marL="457200">
              <a:defRPr/>
            </a:lvl3pPr>
            <a:lvl4pPr marL="685800">
              <a:defRPr/>
            </a:lvl4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</p:txBody>
      </p:sp>
    </p:spTree>
    <p:extLst>
      <p:ext uri="{BB962C8B-B14F-4D97-AF65-F5344CB8AC3E}">
        <p14:creationId xmlns:p14="http://schemas.microsoft.com/office/powerpoint/2010/main" val="14131786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mula di chius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e 9">
            <a:extLst>
              <a:ext uri="{FF2B5EF4-FFF2-40B4-BE49-F238E27FC236}">
                <a16:creationId xmlns:a16="http://schemas.microsoft.com/office/drawing/2014/main" id="{2642EAF0-DE94-4F90-82E3-6F316AA8353A}"/>
              </a:ext>
            </a:extLst>
          </p:cNvPr>
          <p:cNvSpPr/>
          <p:nvPr userDrawn="1"/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igura a mano libera: Forma 11">
            <a:extLst>
              <a:ext uri="{FF2B5EF4-FFF2-40B4-BE49-F238E27FC236}">
                <a16:creationId xmlns:a16="http://schemas.microsoft.com/office/drawing/2014/main" id="{D22D7888-22FA-4AA1-9BA4-CC61D6643D47}"/>
              </a:ext>
            </a:extLst>
          </p:cNvPr>
          <p:cNvSpPr/>
          <p:nvPr userDrawn="1"/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igura a mano libera: Forma 13">
            <a:extLst>
              <a:ext uri="{FF2B5EF4-FFF2-40B4-BE49-F238E27FC236}">
                <a16:creationId xmlns:a16="http://schemas.microsoft.com/office/drawing/2014/main" id="{EBB6E464-8999-4773-A1F2-E6CAA990E572}"/>
              </a:ext>
            </a:extLst>
          </p:cNvPr>
          <p:cNvSpPr/>
          <p:nvPr userDrawn="1"/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igura a mano libera: Forma 15">
            <a:extLst>
              <a:ext uri="{FF2B5EF4-FFF2-40B4-BE49-F238E27FC236}">
                <a16:creationId xmlns:a16="http://schemas.microsoft.com/office/drawing/2014/main" id="{CE9CE183-B21E-41EB-A082-DF9C3AD659D5}"/>
              </a:ext>
            </a:extLst>
          </p:cNvPr>
          <p:cNvSpPr/>
          <p:nvPr userDrawn="1"/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igura a mano libera: Forma 17">
            <a:extLst>
              <a:ext uri="{FF2B5EF4-FFF2-40B4-BE49-F238E27FC236}">
                <a16:creationId xmlns:a16="http://schemas.microsoft.com/office/drawing/2014/main" id="{1EA14BE8-FDD0-4434-9C3E-BFF78C22D9E3}"/>
              </a:ext>
            </a:extLst>
          </p:cNvPr>
          <p:cNvSpPr/>
          <p:nvPr userDrawn="1"/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igura a mano libera: Forma 19">
            <a:extLst>
              <a:ext uri="{FF2B5EF4-FFF2-40B4-BE49-F238E27FC236}">
                <a16:creationId xmlns:a16="http://schemas.microsoft.com/office/drawing/2014/main" id="{5C76330B-4C5E-463F-921A-D91F1F1F6049}"/>
              </a:ext>
            </a:extLst>
          </p:cNvPr>
          <p:cNvSpPr/>
          <p:nvPr userDrawn="1"/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igura a mano libera: Forma 21">
            <a:extLst>
              <a:ext uri="{FF2B5EF4-FFF2-40B4-BE49-F238E27FC236}">
                <a16:creationId xmlns:a16="http://schemas.microsoft.com/office/drawing/2014/main" id="{E494E364-7EA8-4D92-915D-75D1A3A67C07}"/>
              </a:ext>
            </a:extLst>
          </p:cNvPr>
          <p:cNvSpPr/>
          <p:nvPr userDrawn="1"/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888" y="1234440"/>
            <a:ext cx="3236976" cy="4069080"/>
          </a:xfrm>
        </p:spPr>
        <p:txBody>
          <a:bodyPr rtlCol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82496" y="6356350"/>
            <a:ext cx="1545336" cy="365125"/>
          </a:xfrm>
        </p:spPr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it-IT" noProof="0">
                <a:solidFill>
                  <a:prstClr val="black">
                    <a:tint val="75000"/>
                  </a:prstClr>
                </a:solidFill>
              </a:rPr>
              <a:t>03/09/20XX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9048" y="6356350"/>
            <a:ext cx="4114800" cy="365125"/>
          </a:xfrm>
        </p:spPr>
        <p:txBody>
          <a:bodyPr rtlCol="0"/>
          <a:lstStyle>
            <a:lvl1pPr algn="l">
              <a:defRPr>
                <a:latin typeface="+mn-lt"/>
              </a:defRPr>
            </a:lvl1pPr>
          </a:lstStyle>
          <a:p>
            <a:pPr algn="l" rtl="0">
              <a:defRPr/>
            </a:pPr>
            <a:r>
              <a:rPr lang="it-IT" noProof="0">
                <a:solidFill>
                  <a:prstClr val="black">
                    <a:tint val="75000"/>
                  </a:prstClr>
                </a:solidFill>
              </a:rPr>
              <a:t>Titolo presentazione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06456" y="6356350"/>
            <a:ext cx="850392" cy="365125"/>
          </a:xfrm>
        </p:spPr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it-IT" noProof="0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contenuto 2">
            <a:extLst>
              <a:ext uri="{FF2B5EF4-FFF2-40B4-BE49-F238E27FC236}">
                <a16:creationId xmlns:a16="http://schemas.microsoft.com/office/drawing/2014/main" id="{4753B078-30BA-4AB9-A020-EE8D9404B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5976" y="2551176"/>
            <a:ext cx="4709160" cy="1755648"/>
          </a:xfrm>
        </p:spPr>
        <p:txBody>
          <a:bodyPr rtlCol="0"/>
          <a:lstStyle>
            <a:lvl1pPr marL="0" indent="0">
              <a:buNone/>
              <a:defRPr sz="2400"/>
            </a:lvl1pPr>
            <a:lvl2pPr marL="228600">
              <a:defRPr sz="1800"/>
            </a:lvl2pPr>
            <a:lvl3pPr marL="457200">
              <a:defRPr sz="1800"/>
            </a:lvl3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</p:txBody>
      </p:sp>
    </p:spTree>
    <p:extLst>
      <p:ext uri="{BB962C8B-B14F-4D97-AF65-F5344CB8AC3E}">
        <p14:creationId xmlns:p14="http://schemas.microsoft.com/office/powerpoint/2010/main" val="826779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it-IT" noProof="0">
                <a:solidFill>
                  <a:prstClr val="black">
                    <a:tint val="75000"/>
                  </a:prstClr>
                </a:solidFill>
              </a:rPr>
              <a:t>03/09/20XX</a:t>
            </a: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it-IT" noProof="0">
                <a:solidFill>
                  <a:prstClr val="black">
                    <a:tint val="75000"/>
                  </a:prstClr>
                </a:solidFill>
              </a:rPr>
              <a:t>Titolo presentazione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it-IT" noProof="0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igura a mano libera: Forma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igura a mano libera: Forma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46489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it-IT" noProof="0">
                <a:solidFill>
                  <a:prstClr val="black">
                    <a:tint val="75000"/>
                  </a:prstClr>
                </a:solidFill>
              </a:rPr>
              <a:t>03/09/20XX</a:t>
            </a: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it-IT" noProof="0">
                <a:solidFill>
                  <a:prstClr val="black">
                    <a:tint val="75000"/>
                  </a:prstClr>
                </a:solidFill>
              </a:rPr>
              <a:t>Titolo presentazione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it-IT" noProof="0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igura a mano libera: Forma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igura a mano libera: Forma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olo 6">
            <a:extLst>
              <a:ext uri="{FF2B5EF4-FFF2-40B4-BE49-F238E27FC236}">
                <a16:creationId xmlns:a16="http://schemas.microsoft.com/office/drawing/2014/main" id="{C9A1C714-6A0E-456D-A2E2-6288C0EA0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6354056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CFFC812-4DB6-4F98-9404-29C191D3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2F0855E-0CD6-47DD-B648-4C84C783D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D50082B-17D7-4D61-8AEB-81517D85D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1A70783-FF31-4C4E-9196-EB169B209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it-IT" noProof="0">
                <a:solidFill>
                  <a:prstClr val="black">
                    <a:tint val="75000"/>
                  </a:prstClr>
                </a:solidFill>
              </a:rPr>
              <a:t>03/09/20XX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D92E260-747D-40FD-A062-9DD5E6835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it-IT" noProof="0">
                <a:solidFill>
                  <a:prstClr val="black">
                    <a:tint val="75000"/>
                  </a:prstClr>
                </a:solidFill>
              </a:rPr>
              <a:t>Titolo presentazione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87E50A0-1E05-49C5-88C9-462677512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it-IT" noProof="0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igura a mano libera: Forma 7">
            <a:extLst>
              <a:ext uri="{FF2B5EF4-FFF2-40B4-BE49-F238E27FC236}">
                <a16:creationId xmlns:a16="http://schemas.microsoft.com/office/drawing/2014/main" id="{2C155C63-9F58-4422-B669-F9748628067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385DBA62-0EDB-47AA-86C7-90463BC9B308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86281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21D7521-E43D-41D1-B458-26B20DC6D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A2472CF2-2653-4B98-A416-D7A0A860EC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6EF87F5-0B10-4AC7-9599-F088C5E79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2A07CB7-0520-4D64-B76C-C31AC5578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it-IT" noProof="0">
                <a:solidFill>
                  <a:prstClr val="black">
                    <a:tint val="75000"/>
                  </a:prstClr>
                </a:solidFill>
              </a:rPr>
              <a:t>03/09/20XX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2EEB226-AD45-45DF-AAB5-5513AE73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it-IT" noProof="0">
                <a:solidFill>
                  <a:prstClr val="black">
                    <a:tint val="75000"/>
                  </a:prstClr>
                </a:solidFill>
              </a:rPr>
              <a:t>Titolo presentazione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5E96AEB-9481-4CCE-B110-FEDD33483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it-IT" noProof="0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igura a mano libera: Forma 7">
            <a:extLst>
              <a:ext uri="{FF2B5EF4-FFF2-40B4-BE49-F238E27FC236}">
                <a16:creationId xmlns:a16="http://schemas.microsoft.com/office/drawing/2014/main" id="{6BA9707F-7BCE-464F-BF45-E216527084EE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BC589723-2CC8-49D1-B4E1-36FECED6A2D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4012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17EC5685-19F1-49DA-ADE5-D5D32F16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it-IT" noProof="0"/>
              <a:t>Fare clic per modificare lo stile del titolo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FFC0A4D-22A1-4554-B5DE-887974F4D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99D5CDC-F2CE-410E-AD13-DDC235C71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rtl="0">
              <a:defRPr/>
            </a:pPr>
            <a:r>
              <a:rPr lang="it-IT" noProof="0">
                <a:solidFill>
                  <a:prstClr val="black">
                    <a:tint val="75000"/>
                  </a:prstClr>
                </a:solidFill>
              </a:rPr>
              <a:t>03/09/20XX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340CD45-794A-4BB0-A427-0CE61AEAF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rtl="0">
              <a:defRPr/>
            </a:pPr>
            <a:r>
              <a:rPr lang="it-IT" noProof="0">
                <a:solidFill>
                  <a:prstClr val="black">
                    <a:tint val="75000"/>
                  </a:prstClr>
                </a:solidFill>
              </a:rPr>
              <a:t>Titolo presentazione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CB3AB91-9588-4071-92D2-364F4A6ED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it-IT" noProof="0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 noProof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668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71" r:id="rId4"/>
    <p:sldLayoutId id="2147483770" r:id="rId5"/>
    <p:sldLayoutId id="2147483774" r:id="rId6"/>
    <p:sldLayoutId id="2147483783" r:id="rId7"/>
    <p:sldLayoutId id="2147483772" r:id="rId8"/>
    <p:sldLayoutId id="2147483773" r:id="rId9"/>
    <p:sldLayoutId id="2147483785" r:id="rId10"/>
    <p:sldLayoutId id="2147483786" r:id="rId11"/>
    <p:sldLayoutId id="2147483787" r:id="rId12"/>
    <p:sldLayoutId id="2147483775" r:id="rId13"/>
    <p:sldLayoutId id="2147483788" r:id="rId14"/>
    <p:sldLayoutId id="2147483776" r:id="rId15"/>
    <p:sldLayoutId id="2147483777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15.xml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19.xml"/><Relationship Id="rId5" Type="http://schemas.openxmlformats.org/officeDocument/2006/relationships/chart" Target="../charts/chart18.xml"/><Relationship Id="rId4" Type="http://schemas.openxmlformats.org/officeDocument/2006/relationships/chart" Target="../charts/char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8B08836-40C5-46C2-81BA-21AA271769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64961" y="2249155"/>
            <a:ext cx="7583604" cy="3112725"/>
          </a:xfrm>
        </p:spPr>
        <p:txBody>
          <a:bodyPr rtlCol="0">
            <a:normAutofit/>
          </a:bodyPr>
          <a:lstStyle/>
          <a:p>
            <a:pPr rtl="0"/>
            <a:r>
              <a:rPr lang="it-IT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Istituto Comprensivo di Bassano Romano</a:t>
            </a:r>
            <a:br>
              <a:rPr lang="it-IT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it-IT" sz="4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4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Esiti prove quadrimestrali</a:t>
            </a:r>
            <a:br>
              <a:rPr lang="it-IT" sz="4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4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Scuola Primaria</a:t>
            </a:r>
            <a:br>
              <a:rPr lang="it-IT" sz="4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4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a.s.</a:t>
            </a:r>
            <a:r>
              <a:rPr lang="it-IT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2022-2023</a:t>
            </a:r>
            <a:endParaRPr lang="it-IT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72CC4EC4-809C-4FD2-AA20-009F08590D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3208" y="5745659"/>
            <a:ext cx="6592824" cy="996696"/>
          </a:xfrm>
        </p:spPr>
        <p:txBody>
          <a:bodyPr rtlCol="0"/>
          <a:lstStyle/>
          <a:p>
            <a:pPr rtl="0"/>
            <a:r>
              <a:rPr lang="it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F.S. Fravolini Anna</a:t>
            </a:r>
          </a:p>
          <a:p>
            <a:pPr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962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7B290457-2071-4F7C-9327-CE85A282B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Introduzione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B67B1E24-2840-4BB0-AE5A-2320A01CB8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561" y="1607147"/>
            <a:ext cx="5806439" cy="5114328"/>
          </a:xfrm>
        </p:spPr>
        <p:txBody>
          <a:bodyPr rtlCol="0">
            <a:normAutofit fontScale="47500" lnSpcReduction="20000"/>
          </a:bodyPr>
          <a:lstStyle/>
          <a:p>
            <a:pPr indent="457200" algn="just"/>
            <a:r>
              <a:rPr lang="it-IT" sz="3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Nel nostro Istituto, anche nell’ </a:t>
            </a:r>
            <a:r>
              <a:rPr lang="it-IT" sz="3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a.s.</a:t>
            </a:r>
            <a:r>
              <a:rPr lang="it-IT" sz="3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corrente, sono state somministrate prove  di verifica quadrimestrali parallele nelle classi delle scuole primarie dei plessi di Bassano Romano e Oriolo Romano , condivise dagli insegnanti  sia negli aspetti da valutare  che nei criteri di valutazione. </a:t>
            </a:r>
          </a:p>
          <a:p>
            <a:r>
              <a:rPr lang="it-IT" sz="3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linea con la nuova valutazione introdotta nella scuola primaria dall’ a. s. 2020/21, gli esiti sono riportati utilizzando i livelli:</a:t>
            </a:r>
          </a:p>
          <a:p>
            <a:r>
              <a:rPr lang="it-IT" sz="3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via di prima acquisizione, base, intermedio, avanzato.</a:t>
            </a:r>
          </a:p>
          <a:p>
            <a:pPr algn="just"/>
            <a:r>
              <a:rPr lang="it-IT" sz="3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 dati raccolti  riguardano  gli apprendimenti in possesso degli alunni al termine del primo quadrimestre sia nella lingua italiana che in matematica e  analizzano, in particolare, gli ambiti comprensione e grammatica per l’italiano, numeri, problemi e geometria per la matematica.</a:t>
            </a:r>
          </a:p>
          <a:p>
            <a:pPr algn="just"/>
            <a:br>
              <a:rPr lang="it-IT" sz="3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3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Fanno eccezione  le classi prime dove gli ambiti considerati,  sono strumentalità per la lingua italiana e numeri e geometria  per la matematica. I risultati, disaggregati per classi parallele e distinti in  sezioni per ogni plesso, sono   organizzati in grafici per permettere una immediata comparazione della distribuzione dei livelli nei diversi ambiti di apprendimento considerati. </a:t>
            </a:r>
          </a:p>
          <a:p>
            <a:pPr rtl="0"/>
            <a:endParaRPr lang="it-IT" sz="3400" dirty="0"/>
          </a:p>
          <a:p>
            <a:pPr rtl="0"/>
            <a:endParaRPr lang="it-IT" dirty="0"/>
          </a:p>
        </p:txBody>
      </p:sp>
      <p:pic>
        <p:nvPicPr>
          <p:cNvPr id="11" name="Segnaposto immagine 10" descr="ragazzo che guarda una mappa sul muro">
            <a:extLst>
              <a:ext uri="{FF2B5EF4-FFF2-40B4-BE49-F238E27FC236}">
                <a16:creationId xmlns:a16="http://schemas.microsoft.com/office/drawing/2014/main" id="{759DD474-D676-41A6-A2FB-30B2078418A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72" b="72"/>
          <a:stretch/>
        </p:blipFill>
        <p:spPr/>
      </p:pic>
      <p:pic>
        <p:nvPicPr>
          <p:cNvPr id="13" name="Segnaposto immagine 12" descr="ragazzo che gioca con navicelle spaziali">
            <a:extLst>
              <a:ext uri="{FF2B5EF4-FFF2-40B4-BE49-F238E27FC236}">
                <a16:creationId xmlns:a16="http://schemas.microsoft.com/office/drawing/2014/main" id="{D624A4F8-65E3-4A17-A439-FE80714CDE5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/>
          <a:srcRect/>
          <a:stretch/>
        </p:blipFill>
        <p:spPr/>
      </p:pic>
      <p:sp>
        <p:nvSpPr>
          <p:cNvPr id="14" name="Segnaposto data 13">
            <a:extLst>
              <a:ext uri="{FF2B5EF4-FFF2-40B4-BE49-F238E27FC236}">
                <a16:creationId xmlns:a16="http://schemas.microsoft.com/office/drawing/2014/main" id="{A01CAB10-68AF-4904-BD59-D332B297A1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0" i="0" u="none" strike="noStrike" kern="1200" cap="none" spc="0" normalizeH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15" name="Segnaposto piè di pagina 14">
            <a:extLst>
              <a:ext uri="{FF2B5EF4-FFF2-40B4-BE49-F238E27FC236}">
                <a16:creationId xmlns:a16="http://schemas.microsoft.com/office/drawing/2014/main" id="{96B342A5-1683-4650-BB07-B98D8B23C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0" i="0" u="none" strike="noStrike" kern="1200" cap="none" spc="0" normalizeH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pic>
        <p:nvPicPr>
          <p:cNvPr id="2" name="Segnaposto immagine 10" descr="ragazzo che guarda una mappa sul muro">
            <a:extLst>
              <a:ext uri="{FF2B5EF4-FFF2-40B4-BE49-F238E27FC236}">
                <a16:creationId xmlns:a16="http://schemas.microsoft.com/office/drawing/2014/main" id="{809FCE13-56C1-D001-9A32-9830AE4840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2" b="72"/>
          <a:stretch/>
        </p:blipFill>
        <p:spPr>
          <a:xfrm>
            <a:off x="7200479" y="1181510"/>
            <a:ext cx="2207046" cy="2204178"/>
          </a:xfrm>
          <a:custGeom>
            <a:avLst/>
            <a:gdLst>
              <a:gd name="connsiteX0" fmla="*/ 1098749 w 2207046"/>
              <a:gd name="connsiteY0" fmla="*/ 0 h 2204178"/>
              <a:gd name="connsiteX1" fmla="*/ 2201707 w 2207046"/>
              <a:gd name="connsiteY1" fmla="*/ 995326 h 2204178"/>
              <a:gd name="connsiteX2" fmla="*/ 2207046 w 2207046"/>
              <a:gd name="connsiteY2" fmla="*/ 1101058 h 2204178"/>
              <a:gd name="connsiteX3" fmla="*/ 2207046 w 2207046"/>
              <a:gd name="connsiteY3" fmla="*/ 1116306 h 2204178"/>
              <a:gd name="connsiteX4" fmla="*/ 2201707 w 2207046"/>
              <a:gd name="connsiteY4" fmla="*/ 1222039 h 2204178"/>
              <a:gd name="connsiteX5" fmla="*/ 1322187 w 2207046"/>
              <a:gd name="connsiteY5" fmla="*/ 2194840 h 2204178"/>
              <a:gd name="connsiteX6" fmla="*/ 1260999 w 2207046"/>
              <a:gd name="connsiteY6" fmla="*/ 2204178 h 2204178"/>
              <a:gd name="connsiteX7" fmla="*/ 936500 w 2207046"/>
              <a:gd name="connsiteY7" fmla="*/ 2204178 h 2204178"/>
              <a:gd name="connsiteX8" fmla="*/ 875311 w 2207046"/>
              <a:gd name="connsiteY8" fmla="*/ 2194840 h 2204178"/>
              <a:gd name="connsiteX9" fmla="*/ 12592 w 2207046"/>
              <a:gd name="connsiteY9" fmla="*/ 1332120 h 2204178"/>
              <a:gd name="connsiteX10" fmla="*/ 0 w 2207046"/>
              <a:gd name="connsiteY10" fmla="*/ 1249617 h 2204178"/>
              <a:gd name="connsiteX11" fmla="*/ 0 w 2207046"/>
              <a:gd name="connsiteY11" fmla="*/ 967747 h 2204178"/>
              <a:gd name="connsiteX12" fmla="*/ 12592 w 2207046"/>
              <a:gd name="connsiteY12" fmla="*/ 885244 h 2204178"/>
              <a:gd name="connsiteX13" fmla="*/ 1098749 w 2207046"/>
              <a:gd name="connsiteY13" fmla="*/ 0 h 2204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07046" h="2204178">
                <a:moveTo>
                  <a:pt x="1098749" y="0"/>
                </a:moveTo>
                <a:cubicBezTo>
                  <a:pt x="1672788" y="0"/>
                  <a:pt x="2144931" y="436266"/>
                  <a:pt x="2201707" y="995326"/>
                </a:cubicBezTo>
                <a:lnTo>
                  <a:pt x="2207046" y="1101058"/>
                </a:lnTo>
                <a:lnTo>
                  <a:pt x="2207046" y="1116306"/>
                </a:lnTo>
                <a:lnTo>
                  <a:pt x="2201707" y="1222039"/>
                </a:lnTo>
                <a:cubicBezTo>
                  <a:pt x="2152501" y="1706557"/>
                  <a:pt x="1791308" y="2098844"/>
                  <a:pt x="1322187" y="2194840"/>
                </a:cubicBezTo>
                <a:lnTo>
                  <a:pt x="1260999" y="2204178"/>
                </a:lnTo>
                <a:lnTo>
                  <a:pt x="936500" y="2204178"/>
                </a:lnTo>
                <a:lnTo>
                  <a:pt x="875311" y="2194840"/>
                </a:lnTo>
                <a:cubicBezTo>
                  <a:pt x="442276" y="2106228"/>
                  <a:pt x="101204" y="1765156"/>
                  <a:pt x="12592" y="1332120"/>
                </a:cubicBezTo>
                <a:lnTo>
                  <a:pt x="0" y="1249617"/>
                </a:lnTo>
                <a:lnTo>
                  <a:pt x="0" y="967747"/>
                </a:lnTo>
                <a:lnTo>
                  <a:pt x="12592" y="885244"/>
                </a:lnTo>
                <a:cubicBezTo>
                  <a:pt x="115972" y="380036"/>
                  <a:pt x="562980" y="0"/>
                  <a:pt x="1098749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02193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1">
            <a:extLst>
              <a:ext uri="{FF2B5EF4-FFF2-40B4-BE49-F238E27FC236}">
                <a16:creationId xmlns:a16="http://schemas.microsoft.com/office/drawing/2014/main" id="{E78514DD-3FC6-4AEF-9C9C-057CF64C8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355" y="257542"/>
            <a:ext cx="3306551" cy="722037"/>
          </a:xfrm>
        </p:spPr>
        <p:txBody>
          <a:bodyPr rtlCol="0">
            <a:normAutofit/>
          </a:bodyPr>
          <a:lstStyle/>
          <a:p>
            <a:pPr rtl="0"/>
            <a:r>
              <a:rPr lang="it-IT" sz="3200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Classi</a:t>
            </a:r>
            <a:r>
              <a:rPr lang="it-IT" sz="32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it-IT" sz="3200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prime</a:t>
            </a:r>
          </a:p>
        </p:txBody>
      </p:sp>
      <p:sp>
        <p:nvSpPr>
          <p:cNvPr id="4" name="Segnaposto numero diapositiva 13">
            <a:extLst>
              <a:ext uri="{FF2B5EF4-FFF2-40B4-BE49-F238E27FC236}">
                <a16:creationId xmlns:a16="http://schemas.microsoft.com/office/drawing/2014/main" id="{AE2B40B5-CC62-43F6-A8FD-D177D1419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575" y="1087438"/>
            <a:ext cx="11496675" cy="5405437"/>
          </a:xfrm>
        </p:spPr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graphicFrame>
        <p:nvGraphicFramePr>
          <p:cNvPr id="15" name="Grafico 14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0466518"/>
              </p:ext>
            </p:extLst>
          </p:nvPr>
        </p:nvGraphicFramePr>
        <p:xfrm>
          <a:off x="1164828" y="100647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Grafico 15">
            <a:extLst>
              <a:ext uri="{FF2B5EF4-FFF2-40B4-BE49-F238E27FC236}">
                <a16:creationId xmlns:a16="http://schemas.microsoft.com/office/drawing/2014/main" id="{00000000-0008-0000-00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4667548"/>
              </p:ext>
            </p:extLst>
          </p:nvPr>
        </p:nvGraphicFramePr>
        <p:xfrm>
          <a:off x="6619081" y="100647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Grafico 16">
            <a:extLst>
              <a:ext uri="{FF2B5EF4-FFF2-40B4-BE49-F238E27FC236}">
                <a16:creationId xmlns:a16="http://schemas.microsoft.com/office/drawing/2014/main" id="{00000000-0008-0000-05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7536319"/>
              </p:ext>
            </p:extLst>
          </p:nvPr>
        </p:nvGraphicFramePr>
        <p:xfrm>
          <a:off x="1164828" y="383063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" name="Grafico 1">
            <a:extLst>
              <a:ext uri="{FF2B5EF4-FFF2-40B4-BE49-F238E27FC236}">
                <a16:creationId xmlns:a16="http://schemas.microsoft.com/office/drawing/2014/main" id="{00000000-0008-0000-05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3653752"/>
              </p:ext>
            </p:extLst>
          </p:nvPr>
        </p:nvGraphicFramePr>
        <p:xfrm>
          <a:off x="6619081" y="383063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019213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1">
            <a:extLst>
              <a:ext uri="{FF2B5EF4-FFF2-40B4-BE49-F238E27FC236}">
                <a16:creationId xmlns:a16="http://schemas.microsoft.com/office/drawing/2014/main" id="{E78514DD-3FC6-4AEF-9C9C-057CF64C8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355" y="257542"/>
            <a:ext cx="3306551" cy="722037"/>
          </a:xfrm>
        </p:spPr>
        <p:txBody>
          <a:bodyPr rtlCol="0">
            <a:normAutofit/>
          </a:bodyPr>
          <a:lstStyle/>
          <a:p>
            <a:pPr rtl="0"/>
            <a:r>
              <a:rPr lang="it-IT" sz="3200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Classi</a:t>
            </a:r>
            <a:r>
              <a:rPr lang="it-IT" sz="32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it-IT" sz="3200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seconde</a:t>
            </a:r>
          </a:p>
        </p:txBody>
      </p:sp>
      <p:sp>
        <p:nvSpPr>
          <p:cNvPr id="4" name="Segnaposto numero diapositiva 13">
            <a:extLst>
              <a:ext uri="{FF2B5EF4-FFF2-40B4-BE49-F238E27FC236}">
                <a16:creationId xmlns:a16="http://schemas.microsoft.com/office/drawing/2014/main" id="{AE2B40B5-CC62-43F6-A8FD-D177D1419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575" y="1087438"/>
            <a:ext cx="11496675" cy="5405437"/>
          </a:xfrm>
        </p:spPr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graphicFrame>
        <p:nvGraphicFramePr>
          <p:cNvPr id="2" name="Grafico 1">
            <a:extLst>
              <a:ext uri="{FF2B5EF4-FFF2-40B4-BE49-F238E27FC236}">
                <a16:creationId xmlns:a16="http://schemas.microsoft.com/office/drawing/2014/main" id="{00000000-0008-0000-01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3242192"/>
              </p:ext>
            </p:extLst>
          </p:nvPr>
        </p:nvGraphicFramePr>
        <p:xfrm>
          <a:off x="1145335" y="108743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Grafico 2">
            <a:extLst>
              <a:ext uri="{FF2B5EF4-FFF2-40B4-BE49-F238E27FC236}">
                <a16:creationId xmlns:a16="http://schemas.microsoft.com/office/drawing/2014/main" id="{00000000-0008-0000-01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8181832"/>
              </p:ext>
            </p:extLst>
          </p:nvPr>
        </p:nvGraphicFramePr>
        <p:xfrm>
          <a:off x="6474665" y="108743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Grafico 4">
            <a:extLst>
              <a:ext uri="{FF2B5EF4-FFF2-40B4-BE49-F238E27FC236}">
                <a16:creationId xmlns:a16="http://schemas.microsoft.com/office/drawing/2014/main" id="{00000000-0008-0000-06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0312213"/>
              </p:ext>
            </p:extLst>
          </p:nvPr>
        </p:nvGraphicFramePr>
        <p:xfrm>
          <a:off x="1145335" y="393849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6" name="Grafico 5">
            <a:extLst>
              <a:ext uri="{FF2B5EF4-FFF2-40B4-BE49-F238E27FC236}">
                <a16:creationId xmlns:a16="http://schemas.microsoft.com/office/drawing/2014/main" id="{CCDF331D-DBD6-4010-E2E3-1FD4265B75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9989365"/>
              </p:ext>
            </p:extLst>
          </p:nvPr>
        </p:nvGraphicFramePr>
        <p:xfrm>
          <a:off x="6462292" y="393849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414503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1">
            <a:extLst>
              <a:ext uri="{FF2B5EF4-FFF2-40B4-BE49-F238E27FC236}">
                <a16:creationId xmlns:a16="http://schemas.microsoft.com/office/drawing/2014/main" id="{E78514DD-3FC6-4AEF-9C9C-057CF64C8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355" y="257542"/>
            <a:ext cx="3306551" cy="722037"/>
          </a:xfrm>
        </p:spPr>
        <p:txBody>
          <a:bodyPr rtlCol="0">
            <a:normAutofit/>
          </a:bodyPr>
          <a:lstStyle/>
          <a:p>
            <a:pPr rtl="0"/>
            <a:r>
              <a:rPr lang="it-IT" sz="3200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Classi</a:t>
            </a:r>
            <a:r>
              <a:rPr lang="it-IT" sz="32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it-IT" sz="3200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terze</a:t>
            </a:r>
          </a:p>
        </p:txBody>
      </p:sp>
      <p:sp>
        <p:nvSpPr>
          <p:cNvPr id="4" name="Segnaposto numero diapositiva 13">
            <a:extLst>
              <a:ext uri="{FF2B5EF4-FFF2-40B4-BE49-F238E27FC236}">
                <a16:creationId xmlns:a16="http://schemas.microsoft.com/office/drawing/2014/main" id="{AE2B40B5-CC62-43F6-A8FD-D177D1419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575" y="1087438"/>
            <a:ext cx="11496675" cy="5405437"/>
          </a:xfrm>
        </p:spPr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graphicFrame>
        <p:nvGraphicFramePr>
          <p:cNvPr id="7" name="Grafico 6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960163"/>
              </p:ext>
            </p:extLst>
          </p:nvPr>
        </p:nvGraphicFramePr>
        <p:xfrm>
          <a:off x="3957918" y="979579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Grafico 8">
            <a:extLst>
              <a:ext uri="{FF2B5EF4-FFF2-40B4-BE49-F238E27FC236}">
                <a16:creationId xmlns:a16="http://schemas.microsoft.com/office/drawing/2014/main" id="{00000000-0008-0000-07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9727552"/>
              </p:ext>
            </p:extLst>
          </p:nvPr>
        </p:nvGraphicFramePr>
        <p:xfrm>
          <a:off x="6727825" y="379015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Grafico 7">
            <a:extLst>
              <a:ext uri="{FF2B5EF4-FFF2-40B4-BE49-F238E27FC236}">
                <a16:creationId xmlns:a16="http://schemas.microsoft.com/office/drawing/2014/main" id="{00000000-0008-0000-07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4260791"/>
              </p:ext>
            </p:extLst>
          </p:nvPr>
        </p:nvGraphicFramePr>
        <p:xfrm>
          <a:off x="1219200" y="379015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910168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1">
            <a:extLst>
              <a:ext uri="{FF2B5EF4-FFF2-40B4-BE49-F238E27FC236}">
                <a16:creationId xmlns:a16="http://schemas.microsoft.com/office/drawing/2014/main" id="{E78514DD-3FC6-4AEF-9C9C-057CF64C8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355" y="257542"/>
            <a:ext cx="3306551" cy="722037"/>
          </a:xfrm>
        </p:spPr>
        <p:txBody>
          <a:bodyPr rtlCol="0">
            <a:normAutofit/>
          </a:bodyPr>
          <a:lstStyle/>
          <a:p>
            <a:pPr rtl="0"/>
            <a:r>
              <a:rPr lang="it-IT" sz="3200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Classi</a:t>
            </a:r>
            <a:r>
              <a:rPr lang="it-IT" sz="32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it-IT" sz="3200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quarte</a:t>
            </a:r>
          </a:p>
        </p:txBody>
      </p:sp>
      <p:sp>
        <p:nvSpPr>
          <p:cNvPr id="4" name="Segnaposto numero diapositiva 13">
            <a:extLst>
              <a:ext uri="{FF2B5EF4-FFF2-40B4-BE49-F238E27FC236}">
                <a16:creationId xmlns:a16="http://schemas.microsoft.com/office/drawing/2014/main" id="{AE2B40B5-CC62-43F6-A8FD-D177D1419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575" y="1087438"/>
            <a:ext cx="11496675" cy="5405437"/>
          </a:xfrm>
        </p:spPr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graphicFrame>
        <p:nvGraphicFramePr>
          <p:cNvPr id="2" name="Grafico 1">
            <a:extLst>
              <a:ext uri="{FF2B5EF4-FFF2-40B4-BE49-F238E27FC236}">
                <a16:creationId xmlns:a16="http://schemas.microsoft.com/office/drawing/2014/main" id="{00000000-0008-0000-03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6345159"/>
              </p:ext>
            </p:extLst>
          </p:nvPr>
        </p:nvGraphicFramePr>
        <p:xfrm>
          <a:off x="1214717" y="979579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Grafico 2">
            <a:extLst>
              <a:ext uri="{FF2B5EF4-FFF2-40B4-BE49-F238E27FC236}">
                <a16:creationId xmlns:a16="http://schemas.microsoft.com/office/drawing/2014/main" id="{00000000-0008-0000-03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2555600"/>
              </p:ext>
            </p:extLst>
          </p:nvPr>
        </p:nvGraphicFramePr>
        <p:xfrm>
          <a:off x="6624730" y="100647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Grafico 4">
            <a:extLst>
              <a:ext uri="{FF2B5EF4-FFF2-40B4-BE49-F238E27FC236}">
                <a16:creationId xmlns:a16="http://schemas.microsoft.com/office/drawing/2014/main" id="{00000000-0008-0000-08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9962216"/>
              </p:ext>
            </p:extLst>
          </p:nvPr>
        </p:nvGraphicFramePr>
        <p:xfrm>
          <a:off x="1214717" y="380346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6" name="Grafico 5">
            <a:extLst>
              <a:ext uri="{FF2B5EF4-FFF2-40B4-BE49-F238E27FC236}">
                <a16:creationId xmlns:a16="http://schemas.microsoft.com/office/drawing/2014/main" id="{00000000-0008-0000-08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5254877"/>
              </p:ext>
            </p:extLst>
          </p:nvPr>
        </p:nvGraphicFramePr>
        <p:xfrm>
          <a:off x="6624730" y="383063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341977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1">
            <a:extLst>
              <a:ext uri="{FF2B5EF4-FFF2-40B4-BE49-F238E27FC236}">
                <a16:creationId xmlns:a16="http://schemas.microsoft.com/office/drawing/2014/main" id="{E78514DD-3FC6-4AEF-9C9C-057CF64C8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355" y="257542"/>
            <a:ext cx="3306551" cy="722037"/>
          </a:xfrm>
        </p:spPr>
        <p:txBody>
          <a:bodyPr rtlCol="0">
            <a:normAutofit/>
          </a:bodyPr>
          <a:lstStyle/>
          <a:p>
            <a:pPr rtl="0"/>
            <a:r>
              <a:rPr lang="it-IT" sz="3200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Classi</a:t>
            </a:r>
            <a:r>
              <a:rPr lang="it-IT" sz="32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it-IT" sz="3200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quinte</a:t>
            </a:r>
          </a:p>
        </p:txBody>
      </p:sp>
      <p:sp>
        <p:nvSpPr>
          <p:cNvPr id="4" name="Segnaposto numero diapositiva 13">
            <a:extLst>
              <a:ext uri="{FF2B5EF4-FFF2-40B4-BE49-F238E27FC236}">
                <a16:creationId xmlns:a16="http://schemas.microsoft.com/office/drawing/2014/main" id="{AE2B40B5-CC62-43F6-A8FD-D177D1419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575" y="1087438"/>
            <a:ext cx="11496675" cy="5405437"/>
          </a:xfrm>
        </p:spPr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graphicFrame>
        <p:nvGraphicFramePr>
          <p:cNvPr id="7" name="Grafico 6">
            <a:extLst>
              <a:ext uri="{FF2B5EF4-FFF2-40B4-BE49-F238E27FC236}">
                <a16:creationId xmlns:a16="http://schemas.microsoft.com/office/drawing/2014/main" id="{00000000-0008-0000-04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0724908"/>
              </p:ext>
            </p:extLst>
          </p:nvPr>
        </p:nvGraphicFramePr>
        <p:xfrm>
          <a:off x="6649477" y="100354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Grafico 7">
            <a:extLst>
              <a:ext uri="{FF2B5EF4-FFF2-40B4-BE49-F238E27FC236}">
                <a16:creationId xmlns:a16="http://schemas.microsoft.com/office/drawing/2014/main" id="{00000000-0008-0000-04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2892257"/>
              </p:ext>
            </p:extLst>
          </p:nvPr>
        </p:nvGraphicFramePr>
        <p:xfrm>
          <a:off x="1277657" y="101876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Grafico 8">
            <a:extLst>
              <a:ext uri="{FF2B5EF4-FFF2-40B4-BE49-F238E27FC236}">
                <a16:creationId xmlns:a16="http://schemas.microsoft.com/office/drawing/2014/main" id="{00000000-0008-0000-09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2200919"/>
              </p:ext>
            </p:extLst>
          </p:nvPr>
        </p:nvGraphicFramePr>
        <p:xfrm>
          <a:off x="1277657" y="383063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00000000-0008-0000-09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9480514"/>
              </p:ext>
            </p:extLst>
          </p:nvPr>
        </p:nvGraphicFramePr>
        <p:xfrm>
          <a:off x="6649477" y="381541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749481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9706C9-F26D-46CA-93BF-8C27012F6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7122" y="992393"/>
            <a:ext cx="3477947" cy="4069080"/>
          </a:xfrm>
        </p:spPr>
        <p:txBody>
          <a:bodyPr rtlCol="0">
            <a:normAutofit/>
          </a:bodyPr>
          <a:lstStyle/>
          <a:p>
            <a:pPr rtl="0"/>
            <a:r>
              <a:rPr lang="it-IT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Grazie</a:t>
            </a:r>
            <a:r>
              <a:rPr lang="it-IT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 l’attenzione!</a:t>
            </a:r>
            <a:endParaRPr lang="it-IT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1F0B6E0-1F7C-4E6A-87B1-554ADE739C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45369" y="4580069"/>
            <a:ext cx="4709160" cy="1755648"/>
          </a:xfrm>
        </p:spPr>
        <p:txBody>
          <a:bodyPr rtlCol="0"/>
          <a:lstStyle/>
          <a:p>
            <a:pPr rtl="0"/>
            <a:r>
              <a:rPr lang="it-IT" dirty="0"/>
              <a:t> </a:t>
            </a:r>
            <a:endParaRPr lang="it-IT" sz="1800" dirty="0"/>
          </a:p>
          <a:p>
            <a:pPr rtl="0"/>
            <a:endParaRPr lang="it-IT" dirty="0"/>
          </a:p>
        </p:txBody>
      </p:sp>
      <p:pic>
        <p:nvPicPr>
          <p:cNvPr id="9" name="Segnaposto immagine 12" descr="ragazzo che gioca con navicelle spaziali">
            <a:extLst>
              <a:ext uri="{FF2B5EF4-FFF2-40B4-BE49-F238E27FC236}">
                <a16:creationId xmlns:a16="http://schemas.microsoft.com/office/drawing/2014/main" id="{48FC7D02-1E58-0222-B750-F447B3FF7A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8014326" y="737436"/>
            <a:ext cx="3096807" cy="3096807"/>
          </a:xfrm>
          <a:custGeom>
            <a:avLst/>
            <a:gdLst>
              <a:gd name="connsiteX0" fmla="*/ 1548404 w 3096807"/>
              <a:gd name="connsiteY0" fmla="*/ 0 h 3096807"/>
              <a:gd name="connsiteX1" fmla="*/ 3096807 w 3096807"/>
              <a:gd name="connsiteY1" fmla="*/ 1548404 h 3096807"/>
              <a:gd name="connsiteX2" fmla="*/ 1548404 w 3096807"/>
              <a:gd name="connsiteY2" fmla="*/ 3096807 h 3096807"/>
              <a:gd name="connsiteX3" fmla="*/ 0 w 3096807"/>
              <a:gd name="connsiteY3" fmla="*/ 1548404 h 3096807"/>
              <a:gd name="connsiteX4" fmla="*/ 1548404 w 3096807"/>
              <a:gd name="connsiteY4" fmla="*/ 0 h 309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96807" h="3096807">
                <a:moveTo>
                  <a:pt x="1548404" y="0"/>
                </a:moveTo>
                <a:cubicBezTo>
                  <a:pt x="2403564" y="0"/>
                  <a:pt x="3096807" y="693243"/>
                  <a:pt x="3096807" y="1548404"/>
                </a:cubicBezTo>
                <a:cubicBezTo>
                  <a:pt x="3096807" y="2403564"/>
                  <a:pt x="2403564" y="3096807"/>
                  <a:pt x="1548404" y="3096807"/>
                </a:cubicBezTo>
                <a:cubicBezTo>
                  <a:pt x="693243" y="3096807"/>
                  <a:pt x="0" y="2403564"/>
                  <a:pt x="0" y="1548404"/>
                </a:cubicBezTo>
                <a:cubicBezTo>
                  <a:pt x="0" y="693243"/>
                  <a:pt x="693243" y="0"/>
                  <a:pt x="1548404" y="0"/>
                </a:cubicBezTo>
                <a:close/>
              </a:path>
            </a:pathLst>
          </a:custGeom>
        </p:spPr>
      </p:pic>
      <p:pic>
        <p:nvPicPr>
          <p:cNvPr id="10" name="Segnaposto immagine 10" descr="ragazzo che guarda una mappa sul muro">
            <a:extLst>
              <a:ext uri="{FF2B5EF4-FFF2-40B4-BE49-F238E27FC236}">
                <a16:creationId xmlns:a16="http://schemas.microsoft.com/office/drawing/2014/main" id="{42FF6B3D-4F2B-5007-7A6C-D1ABC422E5C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2" b="72"/>
          <a:stretch/>
        </p:blipFill>
        <p:spPr>
          <a:xfrm>
            <a:off x="6420551" y="2857295"/>
            <a:ext cx="2207046" cy="2204178"/>
          </a:xfrm>
          <a:custGeom>
            <a:avLst/>
            <a:gdLst>
              <a:gd name="connsiteX0" fmla="*/ 1098749 w 2207046"/>
              <a:gd name="connsiteY0" fmla="*/ 0 h 2204178"/>
              <a:gd name="connsiteX1" fmla="*/ 2201707 w 2207046"/>
              <a:gd name="connsiteY1" fmla="*/ 995326 h 2204178"/>
              <a:gd name="connsiteX2" fmla="*/ 2207046 w 2207046"/>
              <a:gd name="connsiteY2" fmla="*/ 1101058 h 2204178"/>
              <a:gd name="connsiteX3" fmla="*/ 2207046 w 2207046"/>
              <a:gd name="connsiteY3" fmla="*/ 1116306 h 2204178"/>
              <a:gd name="connsiteX4" fmla="*/ 2201707 w 2207046"/>
              <a:gd name="connsiteY4" fmla="*/ 1222039 h 2204178"/>
              <a:gd name="connsiteX5" fmla="*/ 1322187 w 2207046"/>
              <a:gd name="connsiteY5" fmla="*/ 2194840 h 2204178"/>
              <a:gd name="connsiteX6" fmla="*/ 1260999 w 2207046"/>
              <a:gd name="connsiteY6" fmla="*/ 2204178 h 2204178"/>
              <a:gd name="connsiteX7" fmla="*/ 936500 w 2207046"/>
              <a:gd name="connsiteY7" fmla="*/ 2204178 h 2204178"/>
              <a:gd name="connsiteX8" fmla="*/ 875311 w 2207046"/>
              <a:gd name="connsiteY8" fmla="*/ 2194840 h 2204178"/>
              <a:gd name="connsiteX9" fmla="*/ 12592 w 2207046"/>
              <a:gd name="connsiteY9" fmla="*/ 1332120 h 2204178"/>
              <a:gd name="connsiteX10" fmla="*/ 0 w 2207046"/>
              <a:gd name="connsiteY10" fmla="*/ 1249617 h 2204178"/>
              <a:gd name="connsiteX11" fmla="*/ 0 w 2207046"/>
              <a:gd name="connsiteY11" fmla="*/ 967747 h 2204178"/>
              <a:gd name="connsiteX12" fmla="*/ 12592 w 2207046"/>
              <a:gd name="connsiteY12" fmla="*/ 885244 h 2204178"/>
              <a:gd name="connsiteX13" fmla="*/ 1098749 w 2207046"/>
              <a:gd name="connsiteY13" fmla="*/ 0 h 2204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07046" h="2204178">
                <a:moveTo>
                  <a:pt x="1098749" y="0"/>
                </a:moveTo>
                <a:cubicBezTo>
                  <a:pt x="1672788" y="0"/>
                  <a:pt x="2144931" y="436266"/>
                  <a:pt x="2201707" y="995326"/>
                </a:cubicBezTo>
                <a:lnTo>
                  <a:pt x="2207046" y="1101058"/>
                </a:lnTo>
                <a:lnTo>
                  <a:pt x="2207046" y="1116306"/>
                </a:lnTo>
                <a:lnTo>
                  <a:pt x="2201707" y="1222039"/>
                </a:lnTo>
                <a:cubicBezTo>
                  <a:pt x="2152501" y="1706557"/>
                  <a:pt x="1791308" y="2098844"/>
                  <a:pt x="1322187" y="2194840"/>
                </a:cubicBezTo>
                <a:lnTo>
                  <a:pt x="1260999" y="2204178"/>
                </a:lnTo>
                <a:lnTo>
                  <a:pt x="936500" y="2204178"/>
                </a:lnTo>
                <a:lnTo>
                  <a:pt x="875311" y="2194840"/>
                </a:lnTo>
                <a:cubicBezTo>
                  <a:pt x="442276" y="2106228"/>
                  <a:pt x="101204" y="1765156"/>
                  <a:pt x="12592" y="1332120"/>
                </a:cubicBezTo>
                <a:lnTo>
                  <a:pt x="0" y="1249617"/>
                </a:lnTo>
                <a:lnTo>
                  <a:pt x="0" y="967747"/>
                </a:lnTo>
                <a:lnTo>
                  <a:pt x="12592" y="885244"/>
                </a:lnTo>
                <a:cubicBezTo>
                  <a:pt x="115972" y="380036"/>
                  <a:pt x="562980" y="0"/>
                  <a:pt x="1098749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62258905"/>
      </p:ext>
    </p:extLst>
  </p:cSld>
  <p:clrMapOvr>
    <a:masterClrMapping/>
  </p:clrMapOvr>
</p:sld>
</file>

<file path=ppt/theme/theme1.xml><?xml version="1.0" encoding="utf-8"?>
<a:theme xmlns:a="http://schemas.openxmlformats.org/drawingml/2006/main" name="ShapesVTI">
  <a:themeElements>
    <a:clrScheme name="Shapes">
      <a:dk1>
        <a:sysClr val="windowText" lastClr="000000"/>
      </a:dk1>
      <a:lt1>
        <a:sysClr val="window" lastClr="FFFFFF"/>
      </a:lt1>
      <a:dk2>
        <a:srgbClr val="281B10"/>
      </a:dk2>
      <a:lt2>
        <a:srgbClr val="FFF9F5"/>
      </a:lt2>
      <a:accent1>
        <a:srgbClr val="EE7661"/>
      </a:accent1>
      <a:accent2>
        <a:srgbClr val="4E91F0"/>
      </a:accent2>
      <a:accent3>
        <a:srgbClr val="5B5260"/>
      </a:accent3>
      <a:accent4>
        <a:srgbClr val="2CC3B4"/>
      </a:accent4>
      <a:accent5>
        <a:srgbClr val="C097F8"/>
      </a:accent5>
      <a:accent6>
        <a:srgbClr val="FF9514"/>
      </a:accent6>
      <a:hlink>
        <a:srgbClr val="E50CBC"/>
      </a:hlink>
      <a:folHlink>
        <a:srgbClr val="6257FF"/>
      </a:folHlink>
    </a:clrScheme>
    <a:fontScheme name="Festival">
      <a:majorFont>
        <a:latin typeface="Tw Cen M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8167069_TF78504181_Win32" id="{1D0EB490-585F-4355-8880-83755D965C27}" vid="{F41F876E-969E-495B-9F1D-A06C6631C3A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BDEF148-1770-458F-8F5B-C3D0A278AA97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1A449C04-64B3-4403-94B7-8D2284C38D1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413533D-8C39-401E-8B75-B1AEEEC56B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Presentazione con motivo Forme</Template>
  <TotalTime>96</TotalTime>
  <Words>329</Words>
  <Application>Microsoft Office PowerPoint</Application>
  <PresentationFormat>Widescreen</PresentationFormat>
  <Paragraphs>49</Paragraphs>
  <Slides>8</Slides>
  <Notes>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3" baseType="lpstr">
      <vt:lpstr>Arial</vt:lpstr>
      <vt:lpstr>Avenir Next LT Pro</vt:lpstr>
      <vt:lpstr>Calibri</vt:lpstr>
      <vt:lpstr>Tw Cen MT</vt:lpstr>
      <vt:lpstr>ShapesVTI</vt:lpstr>
      <vt:lpstr>Istituto Comprensivo di Bassano Romano  Esiti prove quadrimestrali Scuola Primaria  a.s. 2022-2023</vt:lpstr>
      <vt:lpstr>Introduzione</vt:lpstr>
      <vt:lpstr>Classi prime</vt:lpstr>
      <vt:lpstr>Classi seconde</vt:lpstr>
      <vt:lpstr>Classi terze</vt:lpstr>
      <vt:lpstr>Classi quarte</vt:lpstr>
      <vt:lpstr>Classi quinte</vt:lpstr>
      <vt:lpstr>Grazie per l’attenzione!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Esiti prove quadrimestrali  Scuola Primaria a.s. 2022-2023</dc:title>
  <dc:creator>Win</dc:creator>
  <cp:lastModifiedBy>Win</cp:lastModifiedBy>
  <cp:revision>5</cp:revision>
  <dcterms:created xsi:type="dcterms:W3CDTF">2023-03-03T15:36:35Z</dcterms:created>
  <dcterms:modified xsi:type="dcterms:W3CDTF">2023-03-06T14:24:45Z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