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4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5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7" r:id="rId5"/>
    <p:sldId id="269" r:id="rId6"/>
    <p:sldId id="272" r:id="rId7"/>
    <p:sldId id="275" r:id="rId8"/>
    <p:sldId id="276" r:id="rId9"/>
    <p:sldId id="270" r:id="rId10"/>
    <p:sldId id="273" r:id="rId11"/>
    <p:sldId id="258" r:id="rId12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" initials="W" lastIdx="1" clrIdx="0">
    <p:extLst>
      <p:ext uri="{19B8F6BF-5375-455C-9EA6-DF929625EA0E}">
        <p15:presenceInfo xmlns:p15="http://schemas.microsoft.com/office/powerpoint/2012/main" userId="W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68" d="100"/>
          <a:sy n="68" d="100"/>
        </p:scale>
        <p:origin x="3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375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
</file>

<file path=ppt/charts/_rels/chart2.xml.rels><?xml version="1.0" encoding="UTF-8" standalone="yes"?>
<Relationships xmlns="http://schemas.openxmlformats.org/package/2006/relationships"><Relationship Id="rId2" Type="http://schemas.microsoft.com/office/2011/relationships/chartColorStyle" Target="colors2.xml"/><Relationship Id="rId1" Type="http://schemas.microsoft.com/office/2011/relationships/chartStyle" Target="style2.xml"/></Relationships>

</file>

<file path=ppt/charts/_rels/chart3.xml.rels><?xml version="1.0" encoding="UTF-8" standalone="yes"?>
<Relationships xmlns="http://schemas.openxmlformats.org/package/2006/relationships"><Relationship Id="rId2" Type="http://schemas.microsoft.com/office/2011/relationships/chartColorStyle" Target="colors3.xml"/><Relationship Id="rId1" Type="http://schemas.microsoft.com/office/2011/relationships/chartStyle" Target="style3.xml"/></Relationships>

</file>

<file path=ppt/charts/_rels/chart4.xml.rels><?xml version="1.0" encoding="UTF-8" standalone="yes"?>
<Relationships xmlns="http://schemas.openxmlformats.org/package/2006/relationships"><Relationship Id="rId2" Type="http://schemas.microsoft.com/office/2011/relationships/chartColorStyle" Target="colors4.xml"/><Relationship Id="rId1" Type="http://schemas.microsoft.com/office/2011/relationships/chartStyle" Target="style4.xml"/></Relationships>

</file>

<file path=ppt/charts/_rels/chart5.xml.rels><?xml version="1.0" encoding="UTF-8" standalone="yes"?>
<Relationships xmlns="http://schemas.openxmlformats.org/package/2006/relationships"><Relationship Id="rId2" Type="http://schemas.microsoft.com/office/2011/relationships/chartColorStyle" Target="colors5.xml"/><Relationship Id="rId1" Type="http://schemas.microsoft.com/office/2011/relationships/chartStyle" Target="style5.xml"/></Relationships>

</file>

<file path=ppt/charts/_rels/chart6.xml.rels><?xml version="1.0" encoding="UTF-8" standalone="yes"?>
<Relationships xmlns="http://schemas.openxmlformats.org/package/2006/relationships"><Relationship Id="rId2" Type="http://schemas.microsoft.com/office/2011/relationships/chartColorStyle" Target="colors6.xml"/><Relationship Id="rId1" Type="http://schemas.microsoft.com/office/2011/relationships/chartStyle" Target="style6.xml"/></Relationships>

</file>

<file path=ppt/charts/_rels/chart7.xml.rels><?xml version="1.0" encoding="UTF-8" standalone="yes"?>
<Relationships xmlns="http://schemas.openxmlformats.org/package/2006/relationships"><Relationship Id="rId2" Type="http://schemas.microsoft.com/office/2011/relationships/chartColorStyle" Target="colors7.xml"/><Relationship Id="rId1" Type="http://schemas.microsoft.com/office/2011/relationships/chartStyle" Target="style7.xml"/></Relationships>

</file>

<file path=ppt/charts/_rels/chart8.xml.rels><?xml version="1.0" encoding="UTF-8" standalone="yes"?>
<Relationships xmlns="http://schemas.openxmlformats.org/package/2006/relationships"><Relationship Id="rId2" Type="http://schemas.microsoft.com/office/2011/relationships/chartColorStyle" Target="colors8.xml"/><Relationship Id="rId1" Type="http://schemas.microsoft.com/office/2011/relationships/chartStyle" Target="style8.xml"/></Relationships>

</file>

<file path=ppt/charts/_rels/chart9.xml.rels><?xml version="1.0" encoding="UTF-8" standalone="yes"?>
<Relationships xmlns="http://schemas.openxmlformats.org/package/2006/relationships"><Relationship Id="rId2" Type="http://schemas.microsoft.com/office/2011/relationships/chartColorStyle" Target="colors9.xml"/><Relationship Id="rId1" Type="http://schemas.microsoft.com/office/2011/relationships/chartStyle" Target="style9.xml"/></Relationships>

</file>

<file path=ppt/charts/_rels/chart10.xml.rels><?xml version="1.0" encoding="UTF-8" standalone="yes"?>
<Relationships xmlns="http://schemas.openxmlformats.org/package/2006/relationships"><Relationship Id="rId2" Type="http://schemas.microsoft.com/office/2011/relationships/chartColorStyle" Target="colors10.xml"/><Relationship Id="rId1" Type="http://schemas.microsoft.com/office/2011/relationships/chartStyle" Target="style10.xml"/></Relationships>

</file>

<file path=ppt/charts/_rels/chart11.xml.rels><?xml version="1.0" encoding="UTF-8" standalone="yes"?>
<Relationships xmlns="http://schemas.openxmlformats.org/package/2006/relationships"><Relationship Id="rId2" Type="http://schemas.microsoft.com/office/2011/relationships/chartColorStyle" Target="colors11.xml"/><Relationship Id="rId1" Type="http://schemas.microsoft.com/office/2011/relationships/chartStyle" Target="style11.xml"/></Relationships>

</file>

<file path=ppt/charts/_rels/chart12.xml.rels><?xml version="1.0" encoding="UTF-8" standalone="yes"?>
<Relationships xmlns="http://schemas.openxmlformats.org/package/2006/relationships"><Relationship Id="rId2" Type="http://schemas.microsoft.com/office/2011/relationships/chartColorStyle" Target="colors12.xml"/><Relationship Id="rId1" Type="http://schemas.microsoft.com/office/2011/relationships/chartStyle" Target="style12.xml"/></Relationships>

</file>

<file path=ppt/charts/_rels/chart13.xml.rels><?xml version="1.0" encoding="UTF-8" standalone="yes"?>
<Relationships xmlns="http://schemas.openxmlformats.org/package/2006/relationships"><Relationship Id="rId2" Type="http://schemas.microsoft.com/office/2011/relationships/chartColorStyle" Target="colors13.xml"/><Relationship Id="rId1" Type="http://schemas.microsoft.com/office/2011/relationships/chartStyle" Target="style13.xml"/></Relationships>

</file>

<file path=ppt/charts/_rels/chart14.xml.rels><?xml version="1.0" encoding="UTF-8" standalone="yes"?>
<Relationships xmlns="http://schemas.openxmlformats.org/package/2006/relationships"><Relationship Id="rId2" Type="http://schemas.microsoft.com/office/2011/relationships/chartColorStyle" Target="colors14.xml"/><Relationship Id="rId1" Type="http://schemas.microsoft.com/office/2011/relationships/chartStyle" Target="style14.xml"/></Relationships>

</file>

<file path=ppt/charts/_rels/chart15.xml.rels><?xml version="1.0" encoding="UTF-8" standalone="yes"?>
<Relationships xmlns="http://schemas.openxmlformats.org/package/2006/relationships"><Relationship Id="rId2" Type="http://schemas.microsoft.com/office/2011/relationships/chartColorStyle" Target="colors15.xml"/><Relationship Id="rId1" Type="http://schemas.microsoft.com/office/2011/relationships/chartStyle" Target="style15.xml"/></Relationships>

</file>

<file path=ppt/charts/_rels/chart16.xml.rels><?xml version="1.0" encoding="UTF-8" standalone="yes"?>
<Relationships xmlns="http://schemas.openxmlformats.org/package/2006/relationships"><Relationship Id="rId2" Type="http://schemas.microsoft.com/office/2011/relationships/chartColorStyle" Target="colors16.xml"/><Relationship Id="rId1" Type="http://schemas.microsoft.com/office/2011/relationships/chartStyle" Target="style16.xml"/></Relationships>

</file>

<file path=ppt/charts/_rels/chart17.xml.rels><?xml version="1.0" encoding="UTF-8" standalone="yes"?>
<Relationships xmlns="http://schemas.openxmlformats.org/package/2006/relationships"><Relationship Id="rId2" Type="http://schemas.microsoft.com/office/2011/relationships/chartColorStyle" Target="colors17.xml"/><Relationship Id="rId1" Type="http://schemas.microsoft.com/office/2011/relationships/chartStyle" Target="style17.xml"/></Relationships>

</file>

<file path=ppt/charts/_rels/chart18.xml.rels><?xml version="1.0" encoding="UTF-8" standalone="yes"?>
<Relationships xmlns="http://schemas.openxmlformats.org/package/2006/relationships"><Relationship Id="rId2" Type="http://schemas.microsoft.com/office/2011/relationships/chartColorStyle" Target="colors18.xml"/><Relationship Id="rId1" Type="http://schemas.microsoft.com/office/2011/relationships/chartStyle" Target="style18.xml"/></Relationships>

</file>

<file path=ppt/charts/_rels/chart19.xml.rels><?xml version="1.0" encoding="UTF-8" standalone="yes"?>
<Relationships xmlns="http://schemas.openxmlformats.org/package/2006/relationships"><Relationship Id="rId2" Type="http://schemas.microsoft.com/office/2011/relationships/chartColorStyle" Target="colors19.xml"/><Relationship Id="rId1" Type="http://schemas.microsoft.com/office/2011/relationships/chartStyle" Target="style19.xml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 1 A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prime bassano'!$H$17:$H$18</c:f>
              <c:strCache>
                <c:ptCount val="2"/>
                <c:pt idx="0">
                  <c:v>ITALIANO</c:v>
                </c:pt>
                <c:pt idx="1">
                  <c:v>prerequisiti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'classi prime bassano'!$G$19:$G$22</c:f>
              <c:strCache>
                <c:ptCount val="4"/>
                <c:pt idx="0">
                  <c:v>in via di acquisizione</c:v>
                </c:pt>
                <c:pt idx="1">
                  <c:v>base</c:v>
                </c:pt>
                <c:pt idx="2">
                  <c:v>intermedio</c:v>
                </c:pt>
                <c:pt idx="3">
                  <c:v>avanzato</c:v>
                </c:pt>
              </c:strCache>
            </c:strRef>
          </c:cat>
          <c:val>
            <c:numRef>
              <c:f>'classi prime bassano'!$H$19:$H$22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DC-4F21-92C8-F707B2AD9FC1}"/>
            </c:ext>
          </c:extLst>
        </c:ser>
        <c:ser>
          <c:idx val="1"/>
          <c:order val="1"/>
          <c:tx>
            <c:strRef>
              <c:f>'classi prime bassano'!$I$17:$I$18</c:f>
              <c:strCache>
                <c:ptCount val="2"/>
                <c:pt idx="0">
                  <c:v>MATEMATICA</c:v>
                </c:pt>
                <c:pt idx="1">
                  <c:v>prerequisiti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'classi prime bassano'!$G$19:$G$22</c:f>
              <c:strCache>
                <c:ptCount val="4"/>
                <c:pt idx="0">
                  <c:v>in via di acquisizione</c:v>
                </c:pt>
                <c:pt idx="1">
                  <c:v>base</c:v>
                </c:pt>
                <c:pt idx="2">
                  <c:v>intermedio</c:v>
                </c:pt>
                <c:pt idx="3">
                  <c:v>avanzato</c:v>
                </c:pt>
              </c:strCache>
            </c:strRef>
          </c:cat>
          <c:val>
            <c:numRef>
              <c:f>'classi prime bassano'!$I$19:$I$22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5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DC-4F21-92C8-F707B2AD9F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4918160"/>
        <c:axId val="314916912"/>
      </c:barChart>
      <c:catAx>
        <c:axId val="314918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14916912"/>
        <c:crosses val="autoZero"/>
        <c:auto val="1"/>
        <c:lblAlgn val="ctr"/>
        <c:lblOffset val="100"/>
        <c:noMultiLvlLbl val="0"/>
      </c:catAx>
      <c:valAx>
        <c:axId val="31491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1491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chemeClr val="accent3">
          <a:lumMod val="75000"/>
        </a:schemeClr>
      </a:solidFill>
    </a:ln>
    <a:effectLst/>
  </c:spPr>
  <c:txPr>
    <a:bodyPr/>
    <a:lstStyle/>
    <a:p>
      <a:pPr>
        <a:defRPr/>
      </a:pPr>
      <a:endParaRPr lang="it-IT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</a:t>
            </a:r>
            <a:r>
              <a:rPr lang="it-IT" b="1" baseline="0"/>
              <a:t> 1 A Oriolo</a:t>
            </a:r>
            <a:endParaRPr lang="it-IT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prime oriolo'!$H$16:$H$17</c:f>
              <c:strCache>
                <c:ptCount val="2"/>
                <c:pt idx="0">
                  <c:v>ITALIANO</c:v>
                </c:pt>
                <c:pt idx="1">
                  <c:v>prerequisiti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3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'classi prime oriolo'!$G$18:$G$21</c:f>
              <c:strCache>
                <c:ptCount val="4"/>
                <c:pt idx="0">
                  <c:v>in via di acquisizione</c:v>
                </c:pt>
                <c:pt idx="1">
                  <c:v>base</c:v>
                </c:pt>
                <c:pt idx="2">
                  <c:v>intermedio</c:v>
                </c:pt>
                <c:pt idx="3">
                  <c:v>avanzato</c:v>
                </c:pt>
              </c:strCache>
            </c:strRef>
          </c:cat>
          <c:val>
            <c:numRef>
              <c:f>'classi prime oriolo'!$H$18:$H$21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40-4C98-B310-062BCB116468}"/>
            </c:ext>
          </c:extLst>
        </c:ser>
        <c:ser>
          <c:idx val="1"/>
          <c:order val="1"/>
          <c:tx>
            <c:strRef>
              <c:f>'classi prime oriolo'!$I$16:$I$17</c:f>
              <c:strCache>
                <c:ptCount val="2"/>
                <c:pt idx="0">
                  <c:v>MATEMATICA</c:v>
                </c:pt>
                <c:pt idx="1">
                  <c:v>prerequisiti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'classi prime oriolo'!$G$18:$G$21</c:f>
              <c:strCache>
                <c:ptCount val="4"/>
                <c:pt idx="0">
                  <c:v>in via di acquisizione</c:v>
                </c:pt>
                <c:pt idx="1">
                  <c:v>base</c:v>
                </c:pt>
                <c:pt idx="2">
                  <c:v>intermedio</c:v>
                </c:pt>
                <c:pt idx="3">
                  <c:v>avanzato</c:v>
                </c:pt>
              </c:strCache>
            </c:strRef>
          </c:cat>
          <c:val>
            <c:numRef>
              <c:f>'classi prime oriolo'!$I$18:$I$21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40-4C98-B310-062BCB116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1427839"/>
        <c:axId val="161414527"/>
      </c:barChart>
      <c:catAx>
        <c:axId val="1614278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1414527"/>
        <c:crosses val="autoZero"/>
        <c:auto val="1"/>
        <c:lblAlgn val="ctr"/>
        <c:lblOffset val="100"/>
        <c:noMultiLvlLbl val="0"/>
      </c:catAx>
      <c:valAx>
        <c:axId val="1614145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14278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chemeClr val="accent3">
          <a:lumMod val="75000"/>
        </a:schemeClr>
      </a:solidFill>
    </a:ln>
    <a:effectLst/>
  </c:spPr>
  <c:txPr>
    <a:bodyPr/>
    <a:lstStyle/>
    <a:p>
      <a:pPr>
        <a:defRPr/>
      </a:pPr>
      <a:endParaRPr lang="it-IT"/>
    </a:p>
  </c:tx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 1 B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prime oriolo'!$H$38:$H$39</c:f>
              <c:strCache>
                <c:ptCount val="2"/>
                <c:pt idx="0">
                  <c:v>ITALIANO</c:v>
                </c:pt>
                <c:pt idx="1">
                  <c:v>prerequisiti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'classi prime oriolo'!$G$40:$G$43</c:f>
              <c:strCache>
                <c:ptCount val="4"/>
                <c:pt idx="0">
                  <c:v>in via si acquisizione</c:v>
                </c:pt>
                <c:pt idx="1">
                  <c:v>base</c:v>
                </c:pt>
                <c:pt idx="2">
                  <c:v>intermedio</c:v>
                </c:pt>
                <c:pt idx="3">
                  <c:v>avanzato</c:v>
                </c:pt>
              </c:strCache>
            </c:strRef>
          </c:cat>
          <c:val>
            <c:numRef>
              <c:f>'classi prime oriolo'!$H$40:$H$43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7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99-426B-8C7C-EF2658EC9D04}"/>
            </c:ext>
          </c:extLst>
        </c:ser>
        <c:ser>
          <c:idx val="1"/>
          <c:order val="1"/>
          <c:tx>
            <c:strRef>
              <c:f>'classi prime oriolo'!$I$38:$I$39</c:f>
              <c:strCache>
                <c:ptCount val="2"/>
                <c:pt idx="0">
                  <c:v>MATEMATICA</c:v>
                </c:pt>
                <c:pt idx="1">
                  <c:v>prerequisiti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'classi prime oriolo'!$G$40:$G$43</c:f>
              <c:strCache>
                <c:ptCount val="4"/>
                <c:pt idx="0">
                  <c:v>in via si acquisizione</c:v>
                </c:pt>
                <c:pt idx="1">
                  <c:v>base</c:v>
                </c:pt>
                <c:pt idx="2">
                  <c:v>intermedio</c:v>
                </c:pt>
                <c:pt idx="3">
                  <c:v>avanzato</c:v>
                </c:pt>
              </c:strCache>
            </c:strRef>
          </c:cat>
          <c:val>
            <c:numRef>
              <c:f>'classi prime oriolo'!$I$40:$I$43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99-426B-8C7C-EF2658EC9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37023"/>
        <c:axId val="28144095"/>
      </c:barChart>
      <c:catAx>
        <c:axId val="28137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8144095"/>
        <c:crosses val="autoZero"/>
        <c:auto val="1"/>
        <c:lblAlgn val="ctr"/>
        <c:lblOffset val="100"/>
        <c:noMultiLvlLbl val="0"/>
      </c:catAx>
      <c:valAx>
        <c:axId val="281440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81370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chemeClr val="accent3">
          <a:lumMod val="75000"/>
        </a:schemeClr>
      </a:solidFill>
    </a:ln>
    <a:effectLst/>
  </c:spPr>
  <c:txPr>
    <a:bodyPr/>
    <a:lstStyle/>
    <a:p>
      <a:pPr>
        <a:defRPr/>
      </a:pPr>
      <a:endParaRPr lang="it-IT"/>
    </a:p>
  </c:tx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classe 1 B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prime bassano'!$H$38:$H$39</c:f>
              <c:strCache>
                <c:ptCount val="2"/>
                <c:pt idx="0">
                  <c:v>ITALIANO</c:v>
                </c:pt>
                <c:pt idx="1">
                  <c:v>prerequisiti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'classi prime bassano'!$G$40:$G$43</c:f>
              <c:strCache>
                <c:ptCount val="4"/>
                <c:pt idx="0">
                  <c:v>in via di acquisizione</c:v>
                </c:pt>
                <c:pt idx="1">
                  <c:v>base</c:v>
                </c:pt>
                <c:pt idx="2">
                  <c:v>intermedio</c:v>
                </c:pt>
                <c:pt idx="3">
                  <c:v>avanzato</c:v>
                </c:pt>
              </c:strCache>
            </c:strRef>
          </c:cat>
          <c:val>
            <c:numRef>
              <c:f>'classi prime bassano'!$H$40:$H$43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ED-41E8-8B22-F4F7ED8C9CFD}"/>
            </c:ext>
          </c:extLst>
        </c:ser>
        <c:ser>
          <c:idx val="1"/>
          <c:order val="1"/>
          <c:tx>
            <c:strRef>
              <c:f>'classi prime bassano'!$I$38:$I$39</c:f>
              <c:strCache>
                <c:ptCount val="2"/>
                <c:pt idx="0">
                  <c:v>MATEMATICA</c:v>
                </c:pt>
                <c:pt idx="1">
                  <c:v>prerequisiti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'classi prime bassano'!$G$40:$G$43</c:f>
              <c:strCache>
                <c:ptCount val="4"/>
                <c:pt idx="0">
                  <c:v>in via di acquisizione</c:v>
                </c:pt>
                <c:pt idx="1">
                  <c:v>base</c:v>
                </c:pt>
                <c:pt idx="2">
                  <c:v>intermedio</c:v>
                </c:pt>
                <c:pt idx="3">
                  <c:v>avanzato</c:v>
                </c:pt>
              </c:strCache>
            </c:strRef>
          </c:cat>
          <c:val>
            <c:numRef>
              <c:f>'classi prime bassano'!$I$40:$I$43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7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ED-41E8-8B22-F4F7ED8C9C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4918576"/>
        <c:axId val="314913168"/>
      </c:barChart>
      <c:catAx>
        <c:axId val="31491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14913168"/>
        <c:crosses val="autoZero"/>
        <c:auto val="1"/>
        <c:lblAlgn val="ctr"/>
        <c:lblOffset val="100"/>
        <c:noMultiLvlLbl val="0"/>
      </c:catAx>
      <c:valAx>
        <c:axId val="31491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1491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chemeClr val="accent3">
          <a:lumMod val="75000"/>
        </a:schemeClr>
      </a:solidFill>
    </a:ln>
    <a:effectLst/>
  </c:spPr>
  <c:txPr>
    <a:bodyPr/>
    <a:lstStyle/>
    <a:p>
      <a:pPr>
        <a:defRPr b="1"/>
      </a:pPr>
      <a:endParaRPr lang="it-IT"/>
    </a:p>
  </c:tx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 2 A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seconde oriolo'!$K$16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'classi seconde oriolo'!$L$14:$O$15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oriolo'!$L$16:$O$16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89-40CF-A178-78010357C46A}"/>
            </c:ext>
          </c:extLst>
        </c:ser>
        <c:ser>
          <c:idx val="1"/>
          <c:order val="1"/>
          <c:tx>
            <c:strRef>
              <c:f>'classi seconde oriolo'!$K$17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oriolo'!$L$14:$O$15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oriolo'!$L$17:$O$17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89-40CF-A178-78010357C46A}"/>
            </c:ext>
          </c:extLst>
        </c:ser>
        <c:ser>
          <c:idx val="2"/>
          <c:order val="2"/>
          <c:tx>
            <c:strRef>
              <c:f>'classi seconde oriolo'!$K$18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oriolo'!$L$14:$O$15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oriolo'!$L$18:$O$18</c:f>
              <c:numCache>
                <c:formatCode>General</c:formatCode>
                <c:ptCount val="4"/>
                <c:pt idx="0">
                  <c:v>8</c:v>
                </c:pt>
                <c:pt idx="1">
                  <c:v>4</c:v>
                </c:pt>
                <c:pt idx="2">
                  <c:v>8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89-40CF-A178-78010357C46A}"/>
            </c:ext>
          </c:extLst>
        </c:ser>
        <c:ser>
          <c:idx val="3"/>
          <c:order val="3"/>
          <c:tx>
            <c:strRef>
              <c:f>'classi seconde oriolo'!$K$19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oriolo'!$L$14:$O$15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oriolo'!$L$19:$O$19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89-40CF-A178-78010357C4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196479"/>
        <c:axId val="26201055"/>
      </c:barChart>
      <c:catAx>
        <c:axId val="26196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201055"/>
        <c:crosses val="autoZero"/>
        <c:auto val="1"/>
        <c:lblAlgn val="ctr"/>
        <c:lblOffset val="100"/>
        <c:noMultiLvlLbl val="0"/>
      </c:catAx>
      <c:valAx>
        <c:axId val="262010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1964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chemeClr val="accent1"/>
      </a:solidFill>
    </a:ln>
    <a:effectLst/>
  </c:spPr>
  <c:txPr>
    <a:bodyPr/>
    <a:lstStyle/>
    <a:p>
      <a:pPr>
        <a:defRPr/>
      </a:pPr>
      <a:endParaRPr lang="it-IT"/>
    </a:p>
  </c:txPr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 2 B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seconde oriolo'!$K$35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oriolo'!$L$33:$O$34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oriolo'!$L$35:$O$35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0F-4433-A9F5-53C14D7DE469}"/>
            </c:ext>
          </c:extLst>
        </c:ser>
        <c:ser>
          <c:idx val="1"/>
          <c:order val="1"/>
          <c:tx>
            <c:strRef>
              <c:f>'classi seconde oriolo'!$K$36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oriolo'!$L$33:$O$34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oriolo'!$L$36:$O$36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0F-4433-A9F5-53C14D7DE469}"/>
            </c:ext>
          </c:extLst>
        </c:ser>
        <c:ser>
          <c:idx val="2"/>
          <c:order val="2"/>
          <c:tx>
            <c:strRef>
              <c:f>'classi seconde oriolo'!$K$37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oriolo'!$L$33:$O$34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oriolo'!$L$37:$O$37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7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0F-4433-A9F5-53C14D7DE469}"/>
            </c:ext>
          </c:extLst>
        </c:ser>
        <c:ser>
          <c:idx val="3"/>
          <c:order val="3"/>
          <c:tx>
            <c:strRef>
              <c:f>'classi seconde oriolo'!$K$38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oriolo'!$L$33:$O$34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oriolo'!$L$38:$O$38</c:f>
              <c:numCache>
                <c:formatCode>General</c:formatCode>
                <c:ptCount val="4"/>
                <c:pt idx="0">
                  <c:v>8</c:v>
                </c:pt>
                <c:pt idx="1">
                  <c:v>5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A0F-4433-A9F5-53C14D7DE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188991"/>
        <c:axId val="26188159"/>
      </c:barChart>
      <c:catAx>
        <c:axId val="261889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188159"/>
        <c:crosses val="autoZero"/>
        <c:auto val="1"/>
        <c:lblAlgn val="ctr"/>
        <c:lblOffset val="100"/>
        <c:noMultiLvlLbl val="0"/>
      </c:catAx>
      <c:valAx>
        <c:axId val="26188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1889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chemeClr val="accent1"/>
      </a:solidFill>
    </a:ln>
    <a:effectLst/>
  </c:spPr>
  <c:txPr>
    <a:bodyPr/>
    <a:lstStyle/>
    <a:p>
      <a:pPr>
        <a:defRPr/>
      </a:pPr>
      <a:endParaRPr lang="it-IT"/>
    </a:p>
  </c:txPr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 2 B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seconde bassano'!$J$37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bassano'!$K$35:$N$36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bassano'!$K$37:$N$37</c:f>
              <c:numCache>
                <c:formatCode>General</c:formatCode>
                <c:ptCount val="4"/>
                <c:pt idx="0">
                  <c:v>4</c:v>
                </c:pt>
                <c:pt idx="1">
                  <c:v>9</c:v>
                </c:pt>
                <c:pt idx="2">
                  <c:v>2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46-46DE-A198-BCD9BADF1984}"/>
            </c:ext>
          </c:extLst>
        </c:ser>
        <c:ser>
          <c:idx val="1"/>
          <c:order val="1"/>
          <c:tx>
            <c:strRef>
              <c:f>'classi seconde bassano'!$J$38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bassano'!$K$35:$N$36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bassano'!$K$38:$N$38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46-46DE-A198-BCD9BADF1984}"/>
            </c:ext>
          </c:extLst>
        </c:ser>
        <c:ser>
          <c:idx val="2"/>
          <c:order val="2"/>
          <c:tx>
            <c:strRef>
              <c:f>'classi seconde bassano'!$J$39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bassano'!$K$35:$N$36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bassano'!$K$39:$N$39</c:f>
              <c:numCache>
                <c:formatCode>General</c:formatCode>
                <c:ptCount val="4"/>
                <c:pt idx="0">
                  <c:v>8</c:v>
                </c:pt>
                <c:pt idx="1">
                  <c:v>4</c:v>
                </c:pt>
                <c:pt idx="2">
                  <c:v>10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46-46DE-A198-BCD9BADF1984}"/>
            </c:ext>
          </c:extLst>
        </c:ser>
        <c:ser>
          <c:idx val="3"/>
          <c:order val="3"/>
          <c:tx>
            <c:strRef>
              <c:f>'classi seconde bassano'!$J$40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bassano'!$K$35:$N$36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bassano'!$K$40:$N$40</c:f>
              <c:numCache>
                <c:formatCode>General</c:formatCode>
                <c:ptCount val="4"/>
                <c:pt idx="0">
                  <c:v>8</c:v>
                </c:pt>
                <c:pt idx="1">
                  <c:v>4</c:v>
                </c:pt>
                <c:pt idx="2">
                  <c:v>6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46-46DE-A198-BCD9BADF19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636368"/>
        <c:axId val="424629712"/>
      </c:barChart>
      <c:catAx>
        <c:axId val="42463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24629712"/>
        <c:crosses val="autoZero"/>
        <c:auto val="1"/>
        <c:lblAlgn val="ctr"/>
        <c:lblOffset val="100"/>
        <c:noMultiLvlLbl val="0"/>
      </c:catAx>
      <c:valAx>
        <c:axId val="42462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2463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chemeClr val="accent1"/>
      </a:solidFill>
    </a:ln>
    <a:effectLst/>
  </c:spPr>
  <c:txPr>
    <a:bodyPr/>
    <a:lstStyle/>
    <a:p>
      <a:pPr>
        <a:defRPr/>
      </a:pPr>
      <a:endParaRPr lang="it-IT"/>
    </a:p>
  </c:txPr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classe 2 A Bassano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seconde bassano'!$J$17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bassano'!$K$15:$N$16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bassano'!$K$17:$N$17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90-4970-9DB5-1C49914DF173}"/>
            </c:ext>
          </c:extLst>
        </c:ser>
        <c:ser>
          <c:idx val="1"/>
          <c:order val="1"/>
          <c:tx>
            <c:strRef>
              <c:f>'classi seconde bassano'!$J$18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bassano'!$K$15:$N$16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bassano'!$K$18:$N$18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90-4970-9DB5-1C49914DF173}"/>
            </c:ext>
          </c:extLst>
        </c:ser>
        <c:ser>
          <c:idx val="2"/>
          <c:order val="2"/>
          <c:tx>
            <c:strRef>
              <c:f>'classi seconde bassano'!$J$19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bassano'!$K$15:$N$16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bassano'!$K$19:$N$19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90-4970-9DB5-1C49914DF173}"/>
            </c:ext>
          </c:extLst>
        </c:ser>
        <c:ser>
          <c:idx val="3"/>
          <c:order val="3"/>
          <c:tx>
            <c:strRef>
              <c:f>'classi seconde bassano'!$J$20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bassano'!$K$15:$N$16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bassano'!$K$20:$N$20</c:f>
              <c:numCache>
                <c:formatCode>General</c:formatCode>
                <c:ptCount val="4"/>
                <c:pt idx="0">
                  <c:v>7</c:v>
                </c:pt>
                <c:pt idx="1">
                  <c:v>8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90-4970-9DB5-1C49914DF1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01906832"/>
        <c:axId val="1401904336"/>
      </c:barChart>
      <c:catAx>
        <c:axId val="140190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01904336"/>
        <c:crosses val="autoZero"/>
        <c:auto val="1"/>
        <c:lblAlgn val="ctr"/>
        <c:lblOffset val="100"/>
        <c:noMultiLvlLbl val="0"/>
      </c:catAx>
      <c:valAx>
        <c:axId val="140190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0190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chemeClr val="accent1"/>
      </a:solidFill>
    </a:ln>
    <a:effectLst/>
  </c:spPr>
  <c:txPr>
    <a:bodyPr/>
    <a:lstStyle/>
    <a:p>
      <a:pPr>
        <a:defRPr b="1"/>
      </a:pPr>
      <a:endParaRPr lang="it-IT"/>
    </a:p>
  </c:txPr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</a:t>
            </a:r>
            <a:r>
              <a:rPr lang="it-IT" b="1" baseline="0"/>
              <a:t> 3 A Oriolo</a:t>
            </a:r>
            <a:endParaRPr lang="it-IT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terze oriolo'!$J$16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oriolo'!$K$14:$O$15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oriolo'!$K$16:$O$16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AC-4EE4-B9FF-FED10A0EA253}"/>
            </c:ext>
          </c:extLst>
        </c:ser>
        <c:ser>
          <c:idx val="1"/>
          <c:order val="1"/>
          <c:tx>
            <c:strRef>
              <c:f>'classi terze oriolo'!$J$17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oriolo'!$K$14:$O$15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oriolo'!$K$17:$O$17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AC-4EE4-B9FF-FED10A0EA253}"/>
            </c:ext>
          </c:extLst>
        </c:ser>
        <c:ser>
          <c:idx val="2"/>
          <c:order val="2"/>
          <c:tx>
            <c:strRef>
              <c:f>'classi terze oriolo'!$J$18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oriolo'!$K$14:$O$15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oriolo'!$K$18:$O$18</c:f>
              <c:numCache>
                <c:formatCode>General</c:formatCode>
                <c:ptCount val="5"/>
                <c:pt idx="0">
                  <c:v>6</c:v>
                </c:pt>
                <c:pt idx="1">
                  <c:v>8</c:v>
                </c:pt>
                <c:pt idx="2">
                  <c:v>4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AC-4EE4-B9FF-FED10A0EA253}"/>
            </c:ext>
          </c:extLst>
        </c:ser>
        <c:ser>
          <c:idx val="3"/>
          <c:order val="3"/>
          <c:tx>
            <c:strRef>
              <c:f>'classi terze oriolo'!$J$19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oriolo'!$K$14:$O$15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oriolo'!$K$19:$O$19</c:f>
              <c:numCache>
                <c:formatCode>General</c:formatCode>
                <c:ptCount val="5"/>
                <c:pt idx="0">
                  <c:v>11</c:v>
                </c:pt>
                <c:pt idx="1">
                  <c:v>9</c:v>
                </c:pt>
                <c:pt idx="2">
                  <c:v>13</c:v>
                </c:pt>
                <c:pt idx="3">
                  <c:v>9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AC-4EE4-B9FF-FED10A0EA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7660399"/>
        <c:axId val="1877670383"/>
      </c:barChart>
      <c:catAx>
        <c:axId val="1877660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77670383"/>
        <c:crosses val="autoZero"/>
        <c:auto val="1"/>
        <c:lblAlgn val="ctr"/>
        <c:lblOffset val="100"/>
        <c:noMultiLvlLbl val="0"/>
      </c:catAx>
      <c:valAx>
        <c:axId val="18776703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776603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chemeClr val="accent1"/>
      </a:solidFill>
    </a:ln>
    <a:effectLst/>
  </c:spPr>
  <c:txPr>
    <a:bodyPr/>
    <a:lstStyle/>
    <a:p>
      <a:pPr>
        <a:defRPr/>
      </a:pPr>
      <a:endParaRPr lang="it-IT"/>
    </a:p>
  </c:txPr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 3 B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terze oriolo'!$J$40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oriolo'!$K$38:$O$39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oriolo'!$K$40:$O$40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50-4736-923C-3858E045A769}"/>
            </c:ext>
          </c:extLst>
        </c:ser>
        <c:ser>
          <c:idx val="1"/>
          <c:order val="1"/>
          <c:tx>
            <c:strRef>
              <c:f>'classi terze oriolo'!$J$41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oriolo'!$K$38:$O$39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oriolo'!$K$41:$O$41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6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50-4736-923C-3858E045A769}"/>
            </c:ext>
          </c:extLst>
        </c:ser>
        <c:ser>
          <c:idx val="2"/>
          <c:order val="2"/>
          <c:tx>
            <c:strRef>
              <c:f>'classi terze oriolo'!$J$42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oriolo'!$K$38:$O$39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oriolo'!$K$42:$O$42</c:f>
              <c:numCache>
                <c:formatCode>General</c:formatCode>
                <c:ptCount val="5"/>
                <c:pt idx="0">
                  <c:v>5</c:v>
                </c:pt>
                <c:pt idx="1">
                  <c:v>7</c:v>
                </c:pt>
                <c:pt idx="2">
                  <c:v>1</c:v>
                </c:pt>
                <c:pt idx="3">
                  <c:v>6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50-4736-923C-3858E045A769}"/>
            </c:ext>
          </c:extLst>
        </c:ser>
        <c:ser>
          <c:idx val="3"/>
          <c:order val="3"/>
          <c:tx>
            <c:strRef>
              <c:f>'classi terze oriolo'!$J$43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oriolo'!$K$38:$O$39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oriolo'!$K$43:$O$43</c:f>
              <c:numCache>
                <c:formatCode>General</c:formatCode>
                <c:ptCount val="5"/>
                <c:pt idx="0">
                  <c:v>9</c:v>
                </c:pt>
                <c:pt idx="1">
                  <c:v>8</c:v>
                </c:pt>
                <c:pt idx="2">
                  <c:v>14</c:v>
                </c:pt>
                <c:pt idx="3">
                  <c:v>2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50-4736-923C-3858E045A7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9494351"/>
        <c:axId val="129494767"/>
      </c:barChart>
      <c:catAx>
        <c:axId val="129494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9494767"/>
        <c:crosses val="autoZero"/>
        <c:auto val="1"/>
        <c:lblAlgn val="ctr"/>
        <c:lblOffset val="100"/>
        <c:noMultiLvlLbl val="0"/>
      </c:catAx>
      <c:valAx>
        <c:axId val="1294947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94943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chemeClr val="accent1"/>
      </a:solidFill>
    </a:ln>
    <a:effectLst/>
  </c:spPr>
  <c:txPr>
    <a:bodyPr/>
    <a:lstStyle/>
    <a:p>
      <a:pPr>
        <a:defRPr/>
      </a:pPr>
      <a:endParaRPr lang="it-IT"/>
    </a:p>
  </c:txPr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 3 A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 classi terze bassano'!$J$19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 classi terze bassano'!$K$17:$O$18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 classi terze bassano'!$K$19:$O$19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FB-4F2E-99D3-201058C78558}"/>
            </c:ext>
          </c:extLst>
        </c:ser>
        <c:ser>
          <c:idx val="1"/>
          <c:order val="1"/>
          <c:tx>
            <c:strRef>
              <c:f>' classi terze bassano'!$J$20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 classi terze bassano'!$K$17:$O$18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 classi terze bassano'!$K$20:$O$20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FB-4F2E-99D3-201058C78558}"/>
            </c:ext>
          </c:extLst>
        </c:ser>
        <c:ser>
          <c:idx val="2"/>
          <c:order val="2"/>
          <c:tx>
            <c:strRef>
              <c:f>' classi terze bassano'!$J$21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 classi terze bassano'!$K$17:$O$18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 classi terze bassano'!$K$21:$O$21</c:f>
              <c:numCache>
                <c:formatCode>General</c:formatCode>
                <c:ptCount val="5"/>
                <c:pt idx="0">
                  <c:v>6</c:v>
                </c:pt>
                <c:pt idx="1">
                  <c:v>11</c:v>
                </c:pt>
                <c:pt idx="2">
                  <c:v>5</c:v>
                </c:pt>
                <c:pt idx="3">
                  <c:v>6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FB-4F2E-99D3-201058C78558}"/>
            </c:ext>
          </c:extLst>
        </c:ser>
        <c:ser>
          <c:idx val="3"/>
          <c:order val="3"/>
          <c:tx>
            <c:strRef>
              <c:f>' classi terze bassano'!$J$22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 classi terze bassano'!$K$17:$O$18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 classi terze bassano'!$K$22:$O$22</c:f>
              <c:numCache>
                <c:formatCode>General</c:formatCode>
                <c:ptCount val="5"/>
                <c:pt idx="0">
                  <c:v>13</c:v>
                </c:pt>
                <c:pt idx="1">
                  <c:v>8</c:v>
                </c:pt>
                <c:pt idx="2">
                  <c:v>15</c:v>
                </c:pt>
                <c:pt idx="3">
                  <c:v>11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FB-4F2E-99D3-201058C785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622640"/>
        <c:axId val="424623056"/>
      </c:barChart>
      <c:catAx>
        <c:axId val="424622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24623056"/>
        <c:crosses val="autoZero"/>
        <c:auto val="1"/>
        <c:lblAlgn val="ctr"/>
        <c:lblOffset val="100"/>
        <c:noMultiLvlLbl val="0"/>
      </c:catAx>
      <c:valAx>
        <c:axId val="424623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2462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chemeClr val="accent1"/>
      </a:solidFill>
    </a:ln>
    <a:effectLst/>
  </c:spPr>
  <c:txPr>
    <a:bodyPr/>
    <a:lstStyle/>
    <a:p>
      <a:pPr>
        <a:defRPr/>
      </a:pPr>
      <a:endParaRPr lang="it-IT"/>
    </a:p>
  </c:txPr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classe 4 A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quarte oriolo'!$J$15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oriolo'!$K$13:$O$14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oriolo'!$K$15:$O$15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5F-441D-9613-C4954289AB32}"/>
            </c:ext>
          </c:extLst>
        </c:ser>
        <c:ser>
          <c:idx val="1"/>
          <c:order val="1"/>
          <c:tx>
            <c:strRef>
              <c:f>'classi quarte oriolo'!$J$16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oriolo'!$K$13:$O$14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oriolo'!$K$16:$O$16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5F-441D-9613-C4954289AB32}"/>
            </c:ext>
          </c:extLst>
        </c:ser>
        <c:ser>
          <c:idx val="2"/>
          <c:order val="2"/>
          <c:tx>
            <c:strRef>
              <c:f>'classi quarte oriolo'!$J$17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oriolo'!$K$13:$O$14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oriolo'!$K$17:$O$17</c:f>
              <c:numCache>
                <c:formatCode>General</c:formatCode>
                <c:ptCount val="5"/>
                <c:pt idx="0">
                  <c:v>7</c:v>
                </c:pt>
                <c:pt idx="1">
                  <c:v>5</c:v>
                </c:pt>
                <c:pt idx="2">
                  <c:v>10</c:v>
                </c:pt>
                <c:pt idx="3">
                  <c:v>9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5F-441D-9613-C4954289AB32}"/>
            </c:ext>
          </c:extLst>
        </c:ser>
        <c:ser>
          <c:idx val="3"/>
          <c:order val="3"/>
          <c:tx>
            <c:strRef>
              <c:f>'classi quarte oriolo'!$J$18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oriolo'!$K$13:$O$14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oriolo'!$K$18:$O$18</c:f>
              <c:numCache>
                <c:formatCode>General</c:formatCode>
                <c:ptCount val="5"/>
                <c:pt idx="0">
                  <c:v>9</c:v>
                </c:pt>
                <c:pt idx="1">
                  <c:v>11</c:v>
                </c:pt>
                <c:pt idx="2">
                  <c:v>3</c:v>
                </c:pt>
                <c:pt idx="3">
                  <c:v>7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5F-441D-9613-C4954289AB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8792383"/>
        <c:axId val="128771999"/>
      </c:barChart>
      <c:catAx>
        <c:axId val="1287923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8771999"/>
        <c:crosses val="autoZero"/>
        <c:auto val="1"/>
        <c:lblAlgn val="ctr"/>
        <c:lblOffset val="100"/>
        <c:noMultiLvlLbl val="0"/>
      </c:catAx>
      <c:valAx>
        <c:axId val="12877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87923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chemeClr val="accent1"/>
      </a:solidFill>
    </a:ln>
    <a:effectLst/>
  </c:spPr>
  <c:txPr>
    <a:bodyPr/>
    <a:lstStyle/>
    <a:p>
      <a:pPr>
        <a:defRPr b="1"/>
      </a:pPr>
      <a:endParaRPr lang="it-IT"/>
    </a:p>
  </c:txPr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classe 4 B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quarte oriolo'!$J$37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oriolo'!$K$35:$O$36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oriolo'!$K$37:$O$37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61-48C0-B176-3B507246E445}"/>
            </c:ext>
          </c:extLst>
        </c:ser>
        <c:ser>
          <c:idx val="1"/>
          <c:order val="1"/>
          <c:tx>
            <c:strRef>
              <c:f>'classi quarte oriolo'!$J$38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oriolo'!$K$35:$O$36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oriolo'!$K$38:$O$38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61-48C0-B176-3B507246E445}"/>
            </c:ext>
          </c:extLst>
        </c:ser>
        <c:ser>
          <c:idx val="2"/>
          <c:order val="2"/>
          <c:tx>
            <c:strRef>
              <c:f>'classi quarte oriolo'!$J$39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oriolo'!$K$35:$O$36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oriolo'!$K$39:$O$39</c:f>
              <c:numCache>
                <c:formatCode>General</c:formatCode>
                <c:ptCount val="5"/>
                <c:pt idx="0">
                  <c:v>7</c:v>
                </c:pt>
                <c:pt idx="1">
                  <c:v>5</c:v>
                </c:pt>
                <c:pt idx="2">
                  <c:v>9</c:v>
                </c:pt>
                <c:pt idx="3">
                  <c:v>6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61-48C0-B176-3B507246E445}"/>
            </c:ext>
          </c:extLst>
        </c:ser>
        <c:ser>
          <c:idx val="3"/>
          <c:order val="3"/>
          <c:tx>
            <c:strRef>
              <c:f>'classi quarte oriolo'!$J$40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oriolo'!$K$35:$O$36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oriolo'!$K$40:$O$40</c:f>
              <c:numCache>
                <c:formatCode>General</c:formatCode>
                <c:ptCount val="5"/>
                <c:pt idx="0">
                  <c:v>9</c:v>
                </c:pt>
                <c:pt idx="1">
                  <c:v>11</c:v>
                </c:pt>
                <c:pt idx="2">
                  <c:v>4</c:v>
                </c:pt>
                <c:pt idx="3">
                  <c:v>9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C61-48C0-B176-3B507246E4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7055439"/>
        <c:axId val="137050031"/>
      </c:barChart>
      <c:catAx>
        <c:axId val="137055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7050031"/>
        <c:crosses val="autoZero"/>
        <c:auto val="1"/>
        <c:lblAlgn val="ctr"/>
        <c:lblOffset val="100"/>
        <c:noMultiLvlLbl val="0"/>
      </c:catAx>
      <c:valAx>
        <c:axId val="137050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7055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chemeClr val="accent1"/>
      </a:solidFill>
    </a:ln>
    <a:effectLst/>
  </c:spPr>
  <c:txPr>
    <a:bodyPr/>
    <a:lstStyle/>
    <a:p>
      <a:pPr>
        <a:defRPr b="1"/>
      </a:pPr>
      <a:endParaRPr lang="it-IT"/>
    </a:p>
  </c:txPr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classe 4 B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quarte bassano'!$J$37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'classi quarte bassano'!$K$35:$O$36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bassano'!$K$37:$O$37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94-4D15-AAE8-345CA91B85AF}"/>
            </c:ext>
          </c:extLst>
        </c:ser>
        <c:ser>
          <c:idx val="1"/>
          <c:order val="1"/>
          <c:tx>
            <c:strRef>
              <c:f>'classi quarte bassano'!$J$38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bassano'!$K$35:$O$36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bassano'!$K$38:$O$38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94-4D15-AAE8-345CA91B85AF}"/>
            </c:ext>
          </c:extLst>
        </c:ser>
        <c:ser>
          <c:idx val="2"/>
          <c:order val="2"/>
          <c:tx>
            <c:strRef>
              <c:f>'classi quarte bassano'!$J$39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bassano'!$K$35:$O$36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bassano'!$K$39:$O$39</c:f>
              <c:numCache>
                <c:formatCode>General</c:formatCode>
                <c:ptCount val="5"/>
                <c:pt idx="0">
                  <c:v>7</c:v>
                </c:pt>
                <c:pt idx="1">
                  <c:v>6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94-4D15-AAE8-345CA91B85AF}"/>
            </c:ext>
          </c:extLst>
        </c:ser>
        <c:ser>
          <c:idx val="3"/>
          <c:order val="3"/>
          <c:tx>
            <c:strRef>
              <c:f>'classi quarte bassano'!$J$40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bassano'!$K$35:$O$36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bassano'!$K$40:$O$40</c:f>
              <c:numCache>
                <c:formatCode>General</c:formatCode>
                <c:ptCount val="5"/>
                <c:pt idx="0">
                  <c:v>8</c:v>
                </c:pt>
                <c:pt idx="1">
                  <c:v>8</c:v>
                </c:pt>
                <c:pt idx="2">
                  <c:v>10</c:v>
                </c:pt>
                <c:pt idx="3">
                  <c:v>11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A94-4D15-AAE8-345CA91B85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7431840"/>
        <c:axId val="427435168"/>
      </c:barChart>
      <c:catAx>
        <c:axId val="42743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27435168"/>
        <c:crosses val="autoZero"/>
        <c:auto val="1"/>
        <c:lblAlgn val="ctr"/>
        <c:lblOffset val="100"/>
        <c:noMultiLvlLbl val="0"/>
      </c:catAx>
      <c:valAx>
        <c:axId val="42743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2743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chemeClr val="accent1"/>
      </a:solidFill>
    </a:ln>
    <a:effectLst/>
  </c:spPr>
  <c:txPr>
    <a:bodyPr/>
    <a:lstStyle/>
    <a:p>
      <a:pPr>
        <a:defRPr b="1"/>
      </a:pPr>
      <a:endParaRPr lang="it-IT"/>
    </a:p>
  </c:txPr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classe 4 A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quarte bassano'!$J$17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'classi quarte bassano'!$K$15:$O$16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bassano'!$K$17:$O$17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60-45FA-9F8C-FF769BDA0775}"/>
            </c:ext>
          </c:extLst>
        </c:ser>
        <c:ser>
          <c:idx val="1"/>
          <c:order val="1"/>
          <c:tx>
            <c:strRef>
              <c:f>'classi quarte bassano'!$J$18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bassano'!$K$15:$O$16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bassano'!$K$18:$O$18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60-45FA-9F8C-FF769BDA0775}"/>
            </c:ext>
          </c:extLst>
        </c:ser>
        <c:ser>
          <c:idx val="2"/>
          <c:order val="2"/>
          <c:tx>
            <c:strRef>
              <c:f>'classi quarte bassano'!$J$19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bassano'!$K$15:$O$16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bassano'!$K$19:$O$19</c:f>
              <c:numCache>
                <c:formatCode>General</c:formatCode>
                <c:ptCount val="5"/>
                <c:pt idx="0">
                  <c:v>7</c:v>
                </c:pt>
                <c:pt idx="1">
                  <c:v>5</c:v>
                </c:pt>
                <c:pt idx="2">
                  <c:v>4</c:v>
                </c:pt>
                <c:pt idx="3">
                  <c:v>4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60-45FA-9F8C-FF769BDA0775}"/>
            </c:ext>
          </c:extLst>
        </c:ser>
        <c:ser>
          <c:idx val="3"/>
          <c:order val="3"/>
          <c:tx>
            <c:strRef>
              <c:f>'classi quarte bassano'!$J$20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bassano'!$K$15:$O$16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bassano'!$K$20:$O$20</c:f>
              <c:numCache>
                <c:formatCode>General</c:formatCode>
                <c:ptCount val="5"/>
                <c:pt idx="0">
                  <c:v>8</c:v>
                </c:pt>
                <c:pt idx="1">
                  <c:v>9</c:v>
                </c:pt>
                <c:pt idx="2">
                  <c:v>13</c:v>
                </c:pt>
                <c:pt idx="3">
                  <c:v>12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A60-45FA-9F8C-FF769BDA07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482048"/>
        <c:axId val="214476224"/>
      </c:barChart>
      <c:catAx>
        <c:axId val="21448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4476224"/>
        <c:crosses val="autoZero"/>
        <c:auto val="1"/>
        <c:lblAlgn val="ctr"/>
        <c:lblOffset val="100"/>
        <c:noMultiLvlLbl val="0"/>
      </c:catAx>
      <c:valAx>
        <c:axId val="21447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448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chemeClr val="accent1"/>
      </a:solidFill>
    </a:ln>
    <a:effectLst/>
  </c:spPr>
  <c:txPr>
    <a:bodyPr/>
    <a:lstStyle/>
    <a:p>
      <a:pPr>
        <a:defRPr b="1"/>
      </a:pPr>
      <a:endParaRPr lang="it-IT"/>
    </a:p>
  </c:txPr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classe 5 B Bassano</a:t>
            </a:r>
          </a:p>
        </c:rich>
      </c:tx>
      <c:overlay val="0"/>
      <c:spPr>
        <a:noFill/>
        <a:ln>
          <a:solidFill>
            <a:schemeClr val="accent1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quinte bassano'!$J$36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bassano'!$K$34:$O$35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bassano'!$K$36:$O$36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A4-4BE0-997E-76980D3CE417}"/>
            </c:ext>
          </c:extLst>
        </c:ser>
        <c:ser>
          <c:idx val="1"/>
          <c:order val="1"/>
          <c:tx>
            <c:strRef>
              <c:f>'classi quinte bassano'!$J$37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bassano'!$K$34:$O$35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bassano'!$K$37:$O$37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A4-4BE0-997E-76980D3CE417}"/>
            </c:ext>
          </c:extLst>
        </c:ser>
        <c:ser>
          <c:idx val="2"/>
          <c:order val="2"/>
          <c:tx>
            <c:strRef>
              <c:f>'classi quinte bassano'!$J$38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bassano'!$K$34:$O$35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bassano'!$K$38:$O$38</c:f>
              <c:numCache>
                <c:formatCode>General</c:formatCode>
                <c:ptCount val="5"/>
                <c:pt idx="0">
                  <c:v>9</c:v>
                </c:pt>
                <c:pt idx="1">
                  <c:v>7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A4-4BE0-997E-76980D3CE417}"/>
            </c:ext>
          </c:extLst>
        </c:ser>
        <c:ser>
          <c:idx val="3"/>
          <c:order val="3"/>
          <c:tx>
            <c:strRef>
              <c:f>'classi quinte bassano'!$J$39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bassano'!$K$34:$O$35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bassano'!$K$39:$O$39</c:f>
              <c:numCache>
                <c:formatCode>General</c:formatCode>
                <c:ptCount val="5"/>
                <c:pt idx="0">
                  <c:v>6</c:v>
                </c:pt>
                <c:pt idx="1">
                  <c:v>6</c:v>
                </c:pt>
                <c:pt idx="2">
                  <c:v>8</c:v>
                </c:pt>
                <c:pt idx="3">
                  <c:v>5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A4-4BE0-997E-76980D3CE4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628464"/>
        <c:axId val="424622224"/>
      </c:barChart>
      <c:catAx>
        <c:axId val="424628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24622224"/>
        <c:crosses val="autoZero"/>
        <c:auto val="1"/>
        <c:lblAlgn val="ctr"/>
        <c:lblOffset val="100"/>
        <c:noMultiLvlLbl val="0"/>
      </c:catAx>
      <c:valAx>
        <c:axId val="42462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2462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chemeClr val="accent1"/>
      </a:solidFill>
    </a:ln>
    <a:effectLst/>
  </c:spPr>
  <c:txPr>
    <a:bodyPr/>
    <a:lstStyle/>
    <a:p>
      <a:pPr>
        <a:defRPr b="1"/>
      </a:pPr>
      <a:endParaRPr lang="it-IT"/>
    </a:p>
  </c:txPr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classe 5 A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quinte bassano'!$J$17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bassano'!$K$15:$O$16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bassano'!$K$17:$O$17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E5-41A0-8911-B301A33A13E2}"/>
            </c:ext>
          </c:extLst>
        </c:ser>
        <c:ser>
          <c:idx val="1"/>
          <c:order val="1"/>
          <c:tx>
            <c:strRef>
              <c:f>'classi quinte bassano'!$J$18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bassano'!$K$15:$O$16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bassano'!$K$18:$O$18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E5-41A0-8911-B301A33A13E2}"/>
            </c:ext>
          </c:extLst>
        </c:ser>
        <c:ser>
          <c:idx val="2"/>
          <c:order val="2"/>
          <c:tx>
            <c:strRef>
              <c:f>'classi quinte bassano'!$J$19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bassano'!$K$15:$O$16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bassano'!$K$19:$O$19</c:f>
              <c:numCache>
                <c:formatCode>General</c:formatCode>
                <c:ptCount val="5"/>
                <c:pt idx="0">
                  <c:v>8</c:v>
                </c:pt>
                <c:pt idx="1">
                  <c:v>10</c:v>
                </c:pt>
                <c:pt idx="2">
                  <c:v>7</c:v>
                </c:pt>
                <c:pt idx="3">
                  <c:v>6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E5-41A0-8911-B301A33A13E2}"/>
            </c:ext>
          </c:extLst>
        </c:ser>
        <c:ser>
          <c:idx val="3"/>
          <c:order val="3"/>
          <c:tx>
            <c:strRef>
              <c:f>'classi quinte bassano'!$J$20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bassano'!$K$15:$O$16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bassano'!$K$20:$O$20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5</c:v>
                </c:pt>
                <c:pt idx="3">
                  <c:v>4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E5-41A0-8911-B301A33A1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6928448"/>
        <c:axId val="416939680"/>
      </c:barChart>
      <c:catAx>
        <c:axId val="41692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16939680"/>
        <c:crosses val="autoZero"/>
        <c:auto val="1"/>
        <c:lblAlgn val="ctr"/>
        <c:lblOffset val="100"/>
        <c:noMultiLvlLbl val="0"/>
      </c:catAx>
      <c:valAx>
        <c:axId val="41693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1692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chemeClr val="accent1"/>
      </a:solidFill>
    </a:ln>
    <a:effectLst/>
  </c:spPr>
  <c:txPr>
    <a:bodyPr/>
    <a:lstStyle/>
    <a:p>
      <a:pPr>
        <a:defRPr b="1"/>
      </a:pPr>
      <a:endParaRPr lang="it-IT"/>
    </a:p>
  </c:txPr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classe 5A 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quinte oriolo'!$J$15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oriolo'!$K$13:$O$14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oriolo'!$K$15:$O$15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52-4DD8-B57F-849F7C5DEC22}"/>
            </c:ext>
          </c:extLst>
        </c:ser>
        <c:ser>
          <c:idx val="1"/>
          <c:order val="1"/>
          <c:tx>
            <c:strRef>
              <c:f>'classi quinte oriolo'!$J$16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oriolo'!$K$13:$O$14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oriolo'!$K$16:$O$16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3</c:v>
                </c:pt>
                <c:pt idx="3">
                  <c:v>11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52-4DD8-B57F-849F7C5DEC22}"/>
            </c:ext>
          </c:extLst>
        </c:ser>
        <c:ser>
          <c:idx val="2"/>
          <c:order val="2"/>
          <c:tx>
            <c:strRef>
              <c:f>'classi quinte oriolo'!$J$17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oriolo'!$K$13:$O$14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oriolo'!$K$17:$O$17</c:f>
              <c:numCache>
                <c:formatCode>General</c:formatCode>
                <c:ptCount val="5"/>
                <c:pt idx="0">
                  <c:v>13</c:v>
                </c:pt>
                <c:pt idx="1">
                  <c:v>15</c:v>
                </c:pt>
                <c:pt idx="2">
                  <c:v>13</c:v>
                </c:pt>
                <c:pt idx="3">
                  <c:v>5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52-4DD8-B57F-849F7C5DEC22}"/>
            </c:ext>
          </c:extLst>
        </c:ser>
        <c:ser>
          <c:idx val="3"/>
          <c:order val="3"/>
          <c:tx>
            <c:strRef>
              <c:f>'classi quinte oriolo'!$J$18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oriolo'!$K$13:$O$14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oriolo'!$K$18:$O$18</c:f>
              <c:numCache>
                <c:formatCode>General</c:formatCode>
                <c:ptCount val="5"/>
                <c:pt idx="0">
                  <c:v>7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52-4DD8-B57F-849F7C5DEC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1797456"/>
        <c:axId val="611782064"/>
      </c:barChart>
      <c:catAx>
        <c:axId val="61179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11782064"/>
        <c:crosses val="autoZero"/>
        <c:auto val="1"/>
        <c:lblAlgn val="ctr"/>
        <c:lblOffset val="100"/>
        <c:noMultiLvlLbl val="0"/>
      </c:catAx>
      <c:valAx>
        <c:axId val="61178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1179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chemeClr val="accent1"/>
      </a:solidFill>
    </a:ln>
    <a:effectLst/>
  </c:spPr>
  <c:txPr>
    <a:bodyPr/>
    <a:lstStyle/>
    <a:p>
      <a:pPr>
        <a:defRPr b="1"/>
      </a:pPr>
      <a:endParaRPr lang="it-IT"/>
    </a:p>
  </c:txPr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classe 5B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quinte oriolo'!$J$37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'classi quinte oriolo'!$K$35:$O$36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oriolo'!$K$37:$O$37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32-493A-8F52-77DF4EBBA7F9}"/>
            </c:ext>
          </c:extLst>
        </c:ser>
        <c:ser>
          <c:idx val="1"/>
          <c:order val="1"/>
          <c:tx>
            <c:strRef>
              <c:f>'classi quinte oriolo'!$J$38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oriolo'!$K$35:$O$36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oriolo'!$K$38:$O$38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32-493A-8F52-77DF4EBBA7F9}"/>
            </c:ext>
          </c:extLst>
        </c:ser>
        <c:ser>
          <c:idx val="2"/>
          <c:order val="2"/>
          <c:tx>
            <c:strRef>
              <c:f>'classi quinte oriolo'!$J$39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oriolo'!$K$35:$O$36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oriolo'!$K$39:$O$39</c:f>
              <c:numCache>
                <c:formatCode>General</c:formatCode>
                <c:ptCount val="5"/>
                <c:pt idx="0">
                  <c:v>9</c:v>
                </c:pt>
                <c:pt idx="1">
                  <c:v>11</c:v>
                </c:pt>
                <c:pt idx="2">
                  <c:v>6</c:v>
                </c:pt>
                <c:pt idx="3">
                  <c:v>3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32-493A-8F52-77DF4EBBA7F9}"/>
            </c:ext>
          </c:extLst>
        </c:ser>
        <c:ser>
          <c:idx val="3"/>
          <c:order val="3"/>
          <c:tx>
            <c:strRef>
              <c:f>'classi quinte oriolo'!$J$40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oriolo'!$K$35:$O$36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oriolo'!$K$40:$O$40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5</c:v>
                </c:pt>
                <c:pt idx="3">
                  <c:v>6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932-493A-8F52-77DF4EBBA7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1778320"/>
        <c:axId val="611785392"/>
      </c:barChart>
      <c:catAx>
        <c:axId val="611778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11785392"/>
        <c:crosses val="autoZero"/>
        <c:auto val="1"/>
        <c:lblAlgn val="ctr"/>
        <c:lblOffset val="100"/>
        <c:noMultiLvlLbl val="0"/>
      </c:catAx>
      <c:valAx>
        <c:axId val="61178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11778320"/>
        <c:crosses val="autoZero"/>
        <c:crossBetween val="between"/>
      </c:valAx>
      <c:spPr>
        <a:solidFill>
          <a:schemeClr val="bg1">
            <a:tint val="95000"/>
            <a:satMod val="170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>
        <a:tint val="95000"/>
        <a:satMod val="170000"/>
      </a:schemeClr>
    </a:solidFill>
    <a:ln w="38100">
      <a:solidFill>
        <a:schemeClr val="accent1"/>
      </a:solidFill>
    </a:ln>
    <a:effectLst/>
  </c:spPr>
  <c:txPr>
    <a:bodyPr/>
    <a:lstStyle/>
    <a:p>
      <a:pPr>
        <a:defRPr b="1"/>
      </a:pPr>
      <a:endParaRPr lang="it-IT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D0A71D4-06EC-479F-89BF-22A7B1FD1CE8}" type="datetime1">
              <a:rPr lang="it-IT" smtClean="0"/>
              <a:t>06/11/2022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B3FEC2-19B9-4066-B861-C3B4351065E3}" type="datetime1">
              <a:rPr lang="it-IT" smtClean="0"/>
              <a:pPr/>
              <a:t>06/11/2022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 rtl="0"/>
            <a:r>
              <a:rPr lang="it-IT" dirty="0"/>
              <a:t>Secondo livello</a:t>
            </a:r>
          </a:p>
          <a:p>
            <a:pPr lvl="2" rtl="0"/>
            <a:r>
              <a:rPr lang="it-IT" dirty="0"/>
              <a:t>Terzo livello</a:t>
            </a:r>
          </a:p>
          <a:p>
            <a:pPr lvl="3" rtl="0"/>
            <a:r>
              <a:rPr lang="it-IT" dirty="0"/>
              <a:t>Quarto livello</a:t>
            </a:r>
          </a:p>
          <a:p>
            <a:pPr lvl="4" rtl="0"/>
            <a:r>
              <a:rPr lang="it-IT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16338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73043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33207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it-IT" smtClean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98985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it-IT" smtClean="0"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3179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50989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>
              <a:defRPr sz="4400"/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/>
              <a:t>Fare clic per modificare lo stile del sottotitolo dello schema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B490BBD-3765-4B66-B1DC-7511FAB31BA4}" type="datetime1">
              <a:rPr lang="it-IT" smtClean="0"/>
              <a:pPr/>
              <a:t>06/11/2022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48B8CD5-F130-4E80-9CE0-9CEE8DE46999}" type="datetime1">
              <a:rPr lang="it-IT" smtClean="0"/>
              <a:pPr/>
              <a:t>06/11/2022</a:t>
            </a:fld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67A1885-6065-44A8-9BA7-AEDCFC7C7034}" type="datetime1">
              <a:rPr lang="it-IT" smtClean="0"/>
              <a:pPr/>
              <a:t>06/11/2022</a:t>
            </a:fld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5CAFD41-DF81-4C4B-B329-B26B5B57DFE5}" type="datetime1">
              <a:rPr lang="it-IT" smtClean="0"/>
              <a:pPr/>
              <a:t>06/11/2022</a:t>
            </a:fld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4430BF2-CD95-4BD9-BDE2-E7F0D4F0B729}" type="datetime1">
              <a:rPr lang="it-IT" smtClean="0"/>
              <a:pPr/>
              <a:t>06/11/2022</a:t>
            </a:fld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 rtl="0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190B617-106B-4B5F-A32B-484A885FD392}" type="datetime1">
              <a:rPr lang="it-IT" smtClean="0"/>
              <a:pPr/>
              <a:t>06/11/2022</a:t>
            </a:fld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igura a mano libera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12" name="Segnaposto immagine 11" descr="Segnaposto vuoto per aggiungere un'immagine. Fare clic sul segnaposto e selezionare l'immagine che si vuole aggiungere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275E0CF-FD92-46B1-B599-0449A48E8749}" type="datetime1">
              <a:rPr lang="it-IT" smtClean="0"/>
              <a:pPr/>
              <a:t>06/11/2022</a:t>
            </a:fld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immagini con didasca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7" name="Figura a mano libera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dirty="0"/>
          </a:p>
        </p:txBody>
      </p:sp>
      <p:sp>
        <p:nvSpPr>
          <p:cNvPr id="15" name="Segnaposto immagine 14" descr="Segnaposto vuoto per aggiungere un'immagine. Fare clic sul segnaposto e selezionare l'immagine che si vuole aggiungere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8" name="Figura a mano libera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dirty="0"/>
          </a:p>
        </p:txBody>
      </p:sp>
      <p:sp>
        <p:nvSpPr>
          <p:cNvPr id="19" name="Segnaposto immagine 18" descr="Segnaposto vuoto per aggiungere un'immagine. Fare clic sul segnaposto e selezionare l'immagine che si vuole aggiungere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20" name="Segnaposto testo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immagini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7" name="Figura a mano libera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dirty="0"/>
          </a:p>
        </p:txBody>
      </p:sp>
      <p:sp>
        <p:nvSpPr>
          <p:cNvPr id="15" name="Segnaposto immagine 14" descr="Segnaposto vuoto per aggiungere un'immagine. Fare clic sul segnaposto e selezionare l'immagine che si vuole aggiungere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18" name="Figura a mano libera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dirty="0"/>
          </a:p>
        </p:txBody>
      </p:sp>
      <p:sp>
        <p:nvSpPr>
          <p:cNvPr id="19" name="Segnaposto immagine 18" descr="Segnaposto vuoto per aggiungere un'immagine. Fare clic sul segnaposto e selezionare l'immagine che si vuole aggiungere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12" name="Figura a mano libera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dirty="0"/>
          </a:p>
        </p:txBody>
      </p:sp>
      <p:sp>
        <p:nvSpPr>
          <p:cNvPr id="13" name="Segnaposto immagine 12" descr="Segnaposto vuoto per aggiungere un'immagine. Fare clic sul segnaposto e selezionare l'immagine che si vuole aggiungere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nque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8" name="Figura a mano libera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dirty="0"/>
          </a:p>
        </p:txBody>
      </p:sp>
      <p:sp>
        <p:nvSpPr>
          <p:cNvPr id="9" name="Segnaposto immagine 8" descr="Segnaposto vuoto per aggiungere un'immagine. Fare clic sul segnaposto e selezionare l'immagine che si vuole aggiungere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10" name="Figura a mano libera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dirty="0"/>
          </a:p>
        </p:txBody>
      </p:sp>
      <p:sp>
        <p:nvSpPr>
          <p:cNvPr id="11" name="Segnaposto immagine 10" descr="Segnaposto vuoto per aggiungere un'immagine. Fare clic sul segnaposto e selezionare l'immagine che si vuole aggiungere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12" name="Figura a mano libera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dirty="0"/>
          </a:p>
        </p:txBody>
      </p:sp>
      <p:sp>
        <p:nvSpPr>
          <p:cNvPr id="13" name="Segnaposto immagine 12" descr="Segnaposto vuoto per aggiungere un'immagine. Fare clic sul segnaposto e selezionare l'immagine che si vuole aggiungere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14" name="Figura a mano libera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dirty="0"/>
          </a:p>
        </p:txBody>
      </p:sp>
      <p:sp>
        <p:nvSpPr>
          <p:cNvPr id="15" name="Segnaposto immagine 14" descr="Segnaposto vuoto per aggiungere un'immagine. Fare clic sul segnaposto e selezionare l'immagine che si vuole aggiungere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20" name="Figura a mano libera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dirty="0"/>
          </a:p>
        </p:txBody>
      </p:sp>
      <p:sp>
        <p:nvSpPr>
          <p:cNvPr id="21" name="Segnaposto immagine 20" descr="Segnaposto vuoto per aggiungere un'immagine. Fare clic sul segnaposto e selezionare l'immagine che si vuole aggiungere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67743B1-1381-4493-80E0-0DCA669DD440}" type="datetime1">
              <a:rPr lang="it-IT" smtClean="0"/>
              <a:pPr/>
              <a:t>06/11/2022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AF899A7-4A23-4751-9DE8-7E685E5C9846}" type="datetime1">
              <a:rPr lang="it-IT" smtClean="0"/>
              <a:pPr/>
              <a:t>06/11/2022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 rtl="0"/>
            <a:r>
              <a:rPr lang="it-IT" dirty="0"/>
              <a:t>Secondo livello</a:t>
            </a:r>
          </a:p>
          <a:p>
            <a:pPr lvl="2" rtl="0"/>
            <a:r>
              <a:rPr lang="it-IT" dirty="0"/>
              <a:t>Terzo livello</a:t>
            </a:r>
          </a:p>
          <a:p>
            <a:pPr lvl="3" rtl="0"/>
            <a:r>
              <a:rPr lang="it-IT" dirty="0"/>
              <a:t>Quarto livello</a:t>
            </a:r>
          </a:p>
          <a:p>
            <a:pPr lvl="4" rtl="0"/>
            <a:r>
              <a:rPr lang="it-IT" dirty="0"/>
              <a:t>Quinto livello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04B30A1A-DDB9-4C49-A845-004AD5707E4D}" type="datetime1">
              <a:rPr lang="it-IT" smtClean="0"/>
              <a:pPr/>
              <a:t>06/11/2022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algn="ctr" rtl="0"/>
            <a:r>
              <a:rPr lang="it-IT" sz="2400" b="1" dirty="0"/>
              <a:t>Istituto Comprensivo Bassano Romano</a:t>
            </a:r>
            <a:br>
              <a:rPr lang="it-IT" sz="2400" dirty="0"/>
            </a:br>
            <a:br>
              <a:rPr lang="it-IT" sz="2400" dirty="0"/>
            </a:br>
            <a:br>
              <a:rPr lang="it-IT" dirty="0"/>
            </a:br>
            <a:r>
              <a:rPr lang="it-IT" b="1" dirty="0"/>
              <a:t>Esiti prove d’ingresso 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71464" y="2528490"/>
            <a:ext cx="9361040" cy="1828800"/>
          </a:xfrm>
        </p:spPr>
        <p:txBody>
          <a:bodyPr rtlCol="0"/>
          <a:lstStyle/>
          <a:p>
            <a:pPr rtl="0"/>
            <a:r>
              <a:rPr lang="it-IT" dirty="0"/>
              <a:t>                                           </a:t>
            </a:r>
            <a:r>
              <a:rPr lang="it-IT" sz="1800" b="1" dirty="0" err="1"/>
              <a:t>a.s.</a:t>
            </a:r>
            <a:r>
              <a:rPr lang="it-IT" sz="1800" b="1" dirty="0"/>
              <a:t> 2022-23                    </a:t>
            </a:r>
          </a:p>
          <a:p>
            <a:pPr rtl="0"/>
            <a:endParaRPr lang="it-IT" sz="1800" b="1" dirty="0"/>
          </a:p>
          <a:p>
            <a:pPr rtl="0"/>
            <a:endParaRPr lang="it-IT" sz="1800" b="1" dirty="0"/>
          </a:p>
          <a:p>
            <a:pPr algn="r" rtl="0"/>
            <a:r>
              <a:rPr lang="it-IT" b="1" dirty="0"/>
              <a:t>F.S. </a:t>
            </a:r>
            <a:r>
              <a:rPr lang="it-IT" b="1" dirty="0" err="1"/>
              <a:t>Fravolini</a:t>
            </a:r>
            <a:r>
              <a:rPr lang="it-IT" b="1" dirty="0"/>
              <a:t> Anna</a:t>
            </a:r>
          </a:p>
        </p:txBody>
      </p:sp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64314" y="116632"/>
            <a:ext cx="9829800" cy="1082674"/>
          </a:xfrm>
        </p:spPr>
        <p:txBody>
          <a:bodyPr rtlCol="0"/>
          <a:lstStyle/>
          <a:p>
            <a:pPr rtl="0"/>
            <a:r>
              <a:rPr lang="it-IT" b="1" dirty="0"/>
              <a:t>Premessa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97886" y="1199306"/>
            <a:ext cx="9829800" cy="3474720"/>
          </a:xfrm>
        </p:spPr>
        <p:txBody>
          <a:bodyPr rtlCol="0">
            <a:noAutofit/>
          </a:bodyPr>
          <a:lstStyle/>
          <a:p>
            <a:pPr marL="0" indent="457200" rtl="0">
              <a:lnSpc>
                <a:spcPct val="170000"/>
              </a:lnSpc>
              <a:buNone/>
            </a:pPr>
            <a:r>
              <a:rPr lang="it-IT" sz="1400" dirty="0">
                <a:latin typeface="+mj-lt"/>
                <a:cs typeface="Calibri" panose="020F0502020204030204" pitchFamily="34" charset="0"/>
              </a:rPr>
              <a:t>Nel nostro Istituto, nell’ </a:t>
            </a:r>
            <a:r>
              <a:rPr lang="it-IT" sz="1400" dirty="0" err="1">
                <a:latin typeface="+mj-lt"/>
                <a:cs typeface="Calibri" panose="020F0502020204030204" pitchFamily="34" charset="0"/>
              </a:rPr>
              <a:t>a.s.</a:t>
            </a:r>
            <a:r>
              <a:rPr lang="it-IT" sz="1400" dirty="0">
                <a:latin typeface="+mj-lt"/>
                <a:cs typeface="Calibri" panose="020F0502020204030204" pitchFamily="34" charset="0"/>
              </a:rPr>
              <a:t> corrente, sono state somministrate prove d’ingresso  nelle classi parallele delle scuole primarie dei plessi di Bassano Romano e Oriolo Romano per permettere di raccogliere dati su cui basare le progettazioni disciplinari per l’ italiano e la matematica. Le prove sono  state condivise dagli insegnanti  sia negli aspetti da valutare  che nei criteri di valutazione.</a:t>
            </a:r>
            <a:br>
              <a:rPr lang="it-IT" sz="1400" dirty="0">
                <a:latin typeface="+mj-lt"/>
                <a:cs typeface="Calibri" panose="020F0502020204030204" pitchFamily="34" charset="0"/>
              </a:rPr>
            </a:br>
            <a:r>
              <a:rPr lang="it-IT" sz="1400" dirty="0">
                <a:latin typeface="+mj-lt"/>
                <a:cs typeface="Calibri" panose="020F0502020204030204" pitchFamily="34" charset="0"/>
              </a:rPr>
              <a:t>       I dati raccolti  riguardano  gli apprendimenti in possesso degli alunni in ingresso sia nella lingua italiana che in matematica e  analizzano, in particolare, gli ambiti comprensione e grammatica per l’italiano, numeri, problemi e geometria per la matematica.</a:t>
            </a:r>
            <a:br>
              <a:rPr lang="it-IT" sz="1400" dirty="0">
                <a:latin typeface="+mj-lt"/>
                <a:cs typeface="Calibri" panose="020F0502020204030204" pitchFamily="34" charset="0"/>
              </a:rPr>
            </a:br>
            <a:r>
              <a:rPr lang="it-IT" sz="1400" dirty="0">
                <a:latin typeface="+mj-lt"/>
                <a:cs typeface="Calibri" panose="020F0502020204030204" pitchFamily="34" charset="0"/>
              </a:rPr>
              <a:t>       Fanno eccezione  le classi prime dove gli ambiti considerati, vista l’età degli alunni, sono  i prerequisiti in entrambe le discipline  e le classi seconde  dove per la matematica è stato verificato solo l’ambito dei  numeri.  </a:t>
            </a:r>
            <a:br>
              <a:rPr lang="it-IT" sz="1400" dirty="0">
                <a:latin typeface="+mj-lt"/>
                <a:cs typeface="Calibri" panose="020F0502020204030204" pitchFamily="34" charset="0"/>
              </a:rPr>
            </a:br>
            <a:r>
              <a:rPr lang="it-IT" sz="1400" dirty="0">
                <a:latin typeface="+mj-lt"/>
                <a:cs typeface="Calibri" panose="020F0502020204030204" pitchFamily="34" charset="0"/>
              </a:rPr>
              <a:t>       Come lo scorso anno, in linea con la nuova valutazione introdotta nella scuola primaria dall’ a. s. 2020/21, gli esiti sono riportati utilizzando i livelli: in via di acquisizione, base, intermedio, avanzato.</a:t>
            </a:r>
            <a:br>
              <a:rPr lang="it-IT" sz="1400" dirty="0">
                <a:latin typeface="+mj-lt"/>
                <a:cs typeface="Calibri" panose="020F0502020204030204" pitchFamily="34" charset="0"/>
              </a:rPr>
            </a:br>
            <a:r>
              <a:rPr lang="it-IT" sz="1400" dirty="0">
                <a:latin typeface="+mj-lt"/>
                <a:cs typeface="Calibri" panose="020F0502020204030204" pitchFamily="34" charset="0"/>
              </a:rPr>
              <a:t>          I risultati, disaggregati per classi parallele e distinti in  sezioni per ogni plesso, sono   organizzati in grafici per permettere una immediata comparazione della distribuzione dei livelli nei diversi ambiti di apprendimento considerati</a:t>
            </a:r>
            <a:r>
              <a:rPr lang="it-IT" sz="1400" dirty="0">
                <a:latin typeface="+mj-lt"/>
              </a:rPr>
              <a:t>.</a:t>
            </a:r>
            <a:br>
              <a:rPr lang="it-IT" sz="1400" dirty="0">
                <a:latin typeface="+mj-lt"/>
              </a:rPr>
            </a:br>
            <a:endParaRPr lang="it-IT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0033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45B967BF-D5CF-DDAB-9554-EFC3C99D0D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9769540"/>
              </p:ext>
            </p:extLst>
          </p:nvPr>
        </p:nvGraphicFramePr>
        <p:xfrm>
          <a:off x="2094107" y="404664"/>
          <a:ext cx="4104457" cy="2313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14D54DEB-EC03-34C9-8957-F8718B8C34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7607066"/>
              </p:ext>
            </p:extLst>
          </p:nvPr>
        </p:nvGraphicFramePr>
        <p:xfrm>
          <a:off x="2066292" y="2924939"/>
          <a:ext cx="4132272" cy="2313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1E57BA43-6C54-4782-7950-8E92FEF934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0343334"/>
              </p:ext>
            </p:extLst>
          </p:nvPr>
        </p:nvGraphicFramePr>
        <p:xfrm>
          <a:off x="6481987" y="2924938"/>
          <a:ext cx="4132272" cy="2313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CC6F1DD2-9593-E6C6-CE35-47450D2E0A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7566017"/>
              </p:ext>
            </p:extLst>
          </p:nvPr>
        </p:nvGraphicFramePr>
        <p:xfrm>
          <a:off x="6463603" y="404662"/>
          <a:ext cx="4150655" cy="2313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Rettangolo 7">
            <a:extLst>
              <a:ext uri="{FF2B5EF4-FFF2-40B4-BE49-F238E27FC236}">
                <a16:creationId xmlns:a16="http://schemas.microsoft.com/office/drawing/2014/main" id="{79072D1F-8CB2-304F-1842-CBFCE629AB05}"/>
              </a:ext>
            </a:extLst>
          </p:cNvPr>
          <p:cNvSpPr/>
          <p:nvPr/>
        </p:nvSpPr>
        <p:spPr>
          <a:xfrm>
            <a:off x="151374" y="2179580"/>
            <a:ext cx="155523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Classi</a:t>
            </a:r>
            <a:endParaRPr lang="it-IT" sz="3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it-IT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it-IT" sz="3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prime</a:t>
            </a:r>
            <a:endParaRPr lang="it-IT" sz="3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357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CC4AC6E0-8F6B-5206-97CD-E6D27F263516}"/>
              </a:ext>
            </a:extLst>
          </p:cNvPr>
          <p:cNvSpPr/>
          <p:nvPr/>
        </p:nvSpPr>
        <p:spPr>
          <a:xfrm>
            <a:off x="-744760" y="1919734"/>
            <a:ext cx="345543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Classi</a:t>
            </a:r>
            <a:endParaRPr lang="it-IT" sz="3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it-IT" sz="28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it-IT" sz="3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seconde</a:t>
            </a:r>
            <a:endParaRPr lang="it-IT" sz="28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788C5665-4B2A-63DD-301E-5A989F90A7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0188150"/>
              </p:ext>
            </p:extLst>
          </p:nvPr>
        </p:nvGraphicFramePr>
        <p:xfrm>
          <a:off x="1884040" y="3022686"/>
          <a:ext cx="4211960" cy="2206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3E940027-7C63-CB07-7D58-511E6EC714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7489551"/>
              </p:ext>
            </p:extLst>
          </p:nvPr>
        </p:nvGraphicFramePr>
        <p:xfrm>
          <a:off x="6600056" y="2996952"/>
          <a:ext cx="4298902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163796CA-25C2-7664-0865-F2ED97FB91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7559118"/>
              </p:ext>
            </p:extLst>
          </p:nvPr>
        </p:nvGraphicFramePr>
        <p:xfrm>
          <a:off x="6589267" y="332656"/>
          <a:ext cx="4320480" cy="2299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id="{AC6232D0-5D8C-E0A5-A498-6AF23B80DA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0889825"/>
              </p:ext>
            </p:extLst>
          </p:nvPr>
        </p:nvGraphicFramePr>
        <p:xfrm>
          <a:off x="1884040" y="343454"/>
          <a:ext cx="4211960" cy="2299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7441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CC4AC6E0-8F6B-5206-97CD-E6D27F263516}"/>
              </a:ext>
            </a:extLst>
          </p:cNvPr>
          <p:cNvSpPr/>
          <p:nvPr/>
        </p:nvSpPr>
        <p:spPr>
          <a:xfrm>
            <a:off x="479376" y="1354166"/>
            <a:ext cx="164339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Classi</a:t>
            </a:r>
            <a:r>
              <a:rPr lang="it-IT" sz="28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</a:p>
          <a:p>
            <a:pPr algn="ctr"/>
            <a:r>
              <a:rPr lang="it-IT" sz="3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terze</a:t>
            </a:r>
            <a:endParaRPr lang="it-IT" sz="28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5A492F36-1071-F6EA-AE9A-C2640504CD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6146933"/>
              </p:ext>
            </p:extLst>
          </p:nvPr>
        </p:nvGraphicFramePr>
        <p:xfrm>
          <a:off x="1586472" y="2708920"/>
          <a:ext cx="4509528" cy="2531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5FB26EB8-8277-9F21-BBD4-DE1F3342B9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1428071"/>
              </p:ext>
            </p:extLst>
          </p:nvPr>
        </p:nvGraphicFramePr>
        <p:xfrm>
          <a:off x="6528048" y="2708920"/>
          <a:ext cx="4392489" cy="2503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8CF0C705-1868-9416-1880-186025AB39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965915"/>
              </p:ext>
            </p:extLst>
          </p:nvPr>
        </p:nvGraphicFramePr>
        <p:xfrm>
          <a:off x="4439816" y="186515"/>
          <a:ext cx="4392488" cy="2367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2145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F6F3FC8A-B2F0-CC80-6F13-3842533B0176}"/>
              </a:ext>
            </a:extLst>
          </p:cNvPr>
          <p:cNvSpPr txBox="1"/>
          <p:nvPr/>
        </p:nvSpPr>
        <p:spPr>
          <a:xfrm>
            <a:off x="-816768" y="1986629"/>
            <a:ext cx="32613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Classi</a:t>
            </a:r>
            <a:endParaRPr lang="it-IT" sz="3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it-IT" sz="2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it-IT" sz="3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quarte</a:t>
            </a:r>
            <a:endParaRPr lang="it-IT" sz="2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6E337EB5-D20A-C3FF-3893-8F543C09CB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7000820"/>
              </p:ext>
            </p:extLst>
          </p:nvPr>
        </p:nvGraphicFramePr>
        <p:xfrm>
          <a:off x="1775520" y="2648348"/>
          <a:ext cx="4680520" cy="2347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5DB0F588-C3A3-48ED-2137-0AFCE6D531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5077987"/>
              </p:ext>
            </p:extLst>
          </p:nvPr>
        </p:nvGraphicFramePr>
        <p:xfrm>
          <a:off x="6672064" y="2631637"/>
          <a:ext cx="4392488" cy="2347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BB6B7D10-EC63-D8F6-51BD-59B1CF3461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7280252"/>
              </p:ext>
            </p:extLst>
          </p:nvPr>
        </p:nvGraphicFramePr>
        <p:xfrm>
          <a:off x="6672064" y="190862"/>
          <a:ext cx="4392488" cy="233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96B2D42F-7CF2-CF81-45B6-A593A02AD1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4030774"/>
              </p:ext>
            </p:extLst>
          </p:nvPr>
        </p:nvGraphicFramePr>
        <p:xfrm>
          <a:off x="1775520" y="177931"/>
          <a:ext cx="4680520" cy="2347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35999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F000B027-8534-B474-F334-EE7810480248}"/>
              </a:ext>
            </a:extLst>
          </p:cNvPr>
          <p:cNvSpPr txBox="1"/>
          <p:nvPr/>
        </p:nvSpPr>
        <p:spPr>
          <a:xfrm>
            <a:off x="-816768" y="2111636"/>
            <a:ext cx="30739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Classi</a:t>
            </a:r>
            <a:r>
              <a:rPr lang="it-IT" sz="28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</a:p>
          <a:p>
            <a:pPr algn="ctr"/>
            <a:r>
              <a:rPr lang="it-IT" sz="3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quinte</a:t>
            </a:r>
            <a:endParaRPr lang="it-IT" sz="28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FA8E09CB-2AC8-850A-2E25-459D0996CD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1001475"/>
              </p:ext>
            </p:extLst>
          </p:nvPr>
        </p:nvGraphicFramePr>
        <p:xfrm>
          <a:off x="6191292" y="80715"/>
          <a:ext cx="4486936" cy="252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id="{E3A757E7-107E-B239-7865-7BF9A2C53B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801581"/>
              </p:ext>
            </p:extLst>
          </p:nvPr>
        </p:nvGraphicFramePr>
        <p:xfrm>
          <a:off x="1589514" y="80715"/>
          <a:ext cx="4428530" cy="252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ED7D7BDC-0A1F-F7FD-9B50-3B856C50B5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1251268"/>
              </p:ext>
            </p:extLst>
          </p:nvPr>
        </p:nvGraphicFramePr>
        <p:xfrm>
          <a:off x="1589514" y="2732768"/>
          <a:ext cx="4428530" cy="252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BFA905C6-2FEE-6BBB-AED4-EA36D804C3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7364230"/>
              </p:ext>
            </p:extLst>
          </p:nvPr>
        </p:nvGraphicFramePr>
        <p:xfrm>
          <a:off x="6180272" y="2732768"/>
          <a:ext cx="4497955" cy="2548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87501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55640" y="692696"/>
            <a:ext cx="7315200" cy="1828800"/>
          </a:xfrm>
        </p:spPr>
        <p:txBody>
          <a:bodyPr rtlCol="0">
            <a:normAutofit/>
          </a:bodyPr>
          <a:lstStyle/>
          <a:p>
            <a:pPr rtl="0"/>
            <a:r>
              <a:rPr lang="it-IT" sz="5400" b="1" dirty="0"/>
              <a:t>Grazie per l’attenzione!</a:t>
            </a:r>
          </a:p>
        </p:txBody>
      </p:sp>
    </p:spTree>
    <p:extLst>
      <p:ext uri="{BB962C8B-B14F-4D97-AF65-F5344CB8AC3E}">
        <p14:creationId xmlns:p14="http://schemas.microsoft.com/office/powerpoint/2010/main" val="68434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ambini amici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6374_TF03896101.potx" id="{A2123817-9033-4E13-B399-BE82105B2AC5}" vid="{4D166A6F-178C-4800-9987-53896AB5DFAB}"/>
    </a:ext>
  </a:extLst>
</a:theme>
</file>

<file path=ppt/theme/theme2.xml><?xml version="1.0" encoding="utf-8"?>
<a:theme xmlns:a="http://schemas.openxmlformats.org/drawingml/2006/main" name="Tema di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A15C6C-6BB6-4DB6-B7D6-7F14EAB2CC5C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0262f94-9f35-4ac3-9a90-690165a166b7"/>
    <ds:schemaRef ds:uri="a4f35948-e619-41b3-aa29-22878b09cfd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130</TotalTime>
  <Words>354</Words>
  <Application>Microsoft Office PowerPoint</Application>
  <PresentationFormat>Widescreen</PresentationFormat>
  <Paragraphs>43</Paragraphs>
  <Slides>8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1" baseType="lpstr">
      <vt:lpstr>Arial</vt:lpstr>
      <vt:lpstr>Times New Roman</vt:lpstr>
      <vt:lpstr>Bambini amici 16x9</vt:lpstr>
      <vt:lpstr>Istituto Comprensivo Bassano Romano   Esiti prove d’ingresso </vt:lpstr>
      <vt:lpstr>Premessa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per l’attenzione!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Istituto Comprensivo Bassano Romano   Esiti prove d’ingresso </dc:title>
  <dc:creator>Win</dc:creator>
  <cp:keywords/>
  <cp:lastModifiedBy>Win</cp:lastModifiedBy>
  <cp:revision>6</cp:revision>
  <dcterms:created xsi:type="dcterms:W3CDTF">2022-10-30T17:15:17Z</dcterms:created>
  <dcterms:modified xsi:type="dcterms:W3CDTF">2022-11-06T17:04:00Z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